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0"/>
  </p:notesMasterIdLst>
  <p:sldIdLst>
    <p:sldId id="265" r:id="rId2"/>
    <p:sldId id="257" r:id="rId3"/>
    <p:sldId id="264" r:id="rId4"/>
    <p:sldId id="266" r:id="rId5"/>
    <p:sldId id="258" r:id="rId6"/>
    <p:sldId id="259" r:id="rId7"/>
    <p:sldId id="260" r:id="rId8"/>
    <p:sldId id="261" r:id="rId9"/>
  </p:sldIdLst>
  <p:sldSz cx="12192000" cy="6858000"/>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a:srgbClr val="AAFC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028B6-9EF7-4E1E-B98C-C89BDD11E252}" type="doc">
      <dgm:prSet loTypeId="urn:microsoft.com/office/officeart/2005/8/layout/hChevron3" loCatId="process" qsTypeId="urn:microsoft.com/office/officeart/2005/8/quickstyle/simple3" qsCatId="simple" csTypeId="urn:microsoft.com/office/officeart/2005/8/colors/accent0_2" csCatId="mainScheme" phldr="1"/>
      <dgm:spPr/>
      <dgm:t>
        <a:bodyPr/>
        <a:lstStyle/>
        <a:p>
          <a:endParaRPr lang="is-IS"/>
        </a:p>
      </dgm:t>
    </dgm:pt>
    <dgm:pt modelId="{5D51A038-25DE-4AE1-AA43-B793E274A318}">
      <dgm:prSet phldrT="[Text]"/>
      <dgm:spPr/>
      <dgm:t>
        <a:bodyPr/>
        <a:lstStyle/>
        <a:p>
          <a:r>
            <a:rPr lang="is-IS" dirty="0"/>
            <a:t>nóv</a:t>
          </a:r>
        </a:p>
      </dgm:t>
    </dgm:pt>
    <dgm:pt modelId="{DCD3F7AD-5FFD-41B4-A907-49ED24DA01A5}" type="parTrans" cxnId="{67DD8C3E-03A2-4494-AC21-F8DA01E4E202}">
      <dgm:prSet/>
      <dgm:spPr/>
      <dgm:t>
        <a:bodyPr/>
        <a:lstStyle/>
        <a:p>
          <a:endParaRPr lang="is-IS"/>
        </a:p>
      </dgm:t>
    </dgm:pt>
    <dgm:pt modelId="{8985008C-3606-46D8-A082-EF5E6BEDF2CB}" type="sibTrans" cxnId="{67DD8C3E-03A2-4494-AC21-F8DA01E4E202}">
      <dgm:prSet/>
      <dgm:spPr/>
      <dgm:t>
        <a:bodyPr/>
        <a:lstStyle/>
        <a:p>
          <a:endParaRPr lang="is-IS"/>
        </a:p>
      </dgm:t>
    </dgm:pt>
    <dgm:pt modelId="{C369CDFF-23B2-486D-BF36-3FA6B7EC96F1}">
      <dgm:prSet phldrT="[Text]"/>
      <dgm:spPr/>
      <dgm:t>
        <a:bodyPr/>
        <a:lstStyle/>
        <a:p>
          <a:r>
            <a:rPr lang="is-IS" dirty="0"/>
            <a:t>des</a:t>
          </a:r>
        </a:p>
      </dgm:t>
    </dgm:pt>
    <dgm:pt modelId="{7A02A99B-9D12-4571-AB3E-066C98519F7D}" type="parTrans" cxnId="{6D163BAA-1967-401C-B47F-E2E7E79ED179}">
      <dgm:prSet/>
      <dgm:spPr/>
      <dgm:t>
        <a:bodyPr/>
        <a:lstStyle/>
        <a:p>
          <a:endParaRPr lang="is-IS"/>
        </a:p>
      </dgm:t>
    </dgm:pt>
    <dgm:pt modelId="{2B2367C0-6E8E-4821-A798-42F95DE1FA52}" type="sibTrans" cxnId="{6D163BAA-1967-401C-B47F-E2E7E79ED179}">
      <dgm:prSet/>
      <dgm:spPr/>
      <dgm:t>
        <a:bodyPr/>
        <a:lstStyle/>
        <a:p>
          <a:endParaRPr lang="is-IS"/>
        </a:p>
      </dgm:t>
    </dgm:pt>
    <dgm:pt modelId="{6E0FF685-1CD3-43B1-B3E7-779405C86DB4}">
      <dgm:prSet phldrT="[Text]"/>
      <dgm:spPr/>
      <dgm:t>
        <a:bodyPr/>
        <a:lstStyle/>
        <a:p>
          <a:r>
            <a:rPr lang="is-IS" dirty="0"/>
            <a:t>jan</a:t>
          </a:r>
        </a:p>
      </dgm:t>
    </dgm:pt>
    <dgm:pt modelId="{C40B31F8-37BB-42DA-8031-BA3FD899F13C}" type="parTrans" cxnId="{79253176-136B-49C5-B663-1DD6C8440792}">
      <dgm:prSet/>
      <dgm:spPr/>
      <dgm:t>
        <a:bodyPr/>
        <a:lstStyle/>
        <a:p>
          <a:endParaRPr lang="is-IS"/>
        </a:p>
      </dgm:t>
    </dgm:pt>
    <dgm:pt modelId="{6793E2F0-0F80-468D-B0E7-3B278E21D913}" type="sibTrans" cxnId="{79253176-136B-49C5-B663-1DD6C8440792}">
      <dgm:prSet/>
      <dgm:spPr/>
      <dgm:t>
        <a:bodyPr/>
        <a:lstStyle/>
        <a:p>
          <a:endParaRPr lang="is-IS"/>
        </a:p>
      </dgm:t>
    </dgm:pt>
    <dgm:pt modelId="{E16DBAA8-9E6E-4605-AE0B-463AA1BDAC5F}">
      <dgm:prSet/>
      <dgm:spPr/>
      <dgm:t>
        <a:bodyPr/>
        <a:lstStyle/>
        <a:p>
          <a:r>
            <a:rPr lang="is-IS" dirty="0"/>
            <a:t>nóv</a:t>
          </a:r>
        </a:p>
      </dgm:t>
    </dgm:pt>
    <dgm:pt modelId="{9D927AA3-5047-4E06-925A-B2E4ADEBFAE2}" type="parTrans" cxnId="{47BFED5A-B511-4A15-B96B-D8C96EDD059A}">
      <dgm:prSet/>
      <dgm:spPr/>
      <dgm:t>
        <a:bodyPr/>
        <a:lstStyle/>
        <a:p>
          <a:endParaRPr lang="is-IS"/>
        </a:p>
      </dgm:t>
    </dgm:pt>
    <dgm:pt modelId="{EA1B54D1-D198-4C95-8532-4273B46812FD}" type="sibTrans" cxnId="{47BFED5A-B511-4A15-B96B-D8C96EDD059A}">
      <dgm:prSet/>
      <dgm:spPr/>
      <dgm:t>
        <a:bodyPr/>
        <a:lstStyle/>
        <a:p>
          <a:endParaRPr lang="is-IS"/>
        </a:p>
      </dgm:t>
    </dgm:pt>
    <dgm:pt modelId="{FA79A3D5-1845-4C1B-BD83-F69DBA72D446}">
      <dgm:prSet/>
      <dgm:spPr/>
      <dgm:t>
        <a:bodyPr/>
        <a:lstStyle/>
        <a:p>
          <a:r>
            <a:rPr lang="is-IS" dirty="0"/>
            <a:t>mar</a:t>
          </a:r>
        </a:p>
      </dgm:t>
    </dgm:pt>
    <dgm:pt modelId="{B15A48DB-65A2-4852-8475-F02DA83730E2}" type="parTrans" cxnId="{6CA424F2-437C-4166-9159-CF6BB8E830BF}">
      <dgm:prSet/>
      <dgm:spPr/>
      <dgm:t>
        <a:bodyPr/>
        <a:lstStyle/>
        <a:p>
          <a:endParaRPr lang="is-IS"/>
        </a:p>
      </dgm:t>
    </dgm:pt>
    <dgm:pt modelId="{FB7EDD9F-83C2-4986-A84A-CF2D51367F3A}" type="sibTrans" cxnId="{6CA424F2-437C-4166-9159-CF6BB8E830BF}">
      <dgm:prSet/>
      <dgm:spPr/>
      <dgm:t>
        <a:bodyPr/>
        <a:lstStyle/>
        <a:p>
          <a:endParaRPr lang="is-IS"/>
        </a:p>
      </dgm:t>
    </dgm:pt>
    <dgm:pt modelId="{E7CB06E1-166A-4E9B-9B7E-963DB8D28421}">
      <dgm:prSet/>
      <dgm:spPr/>
      <dgm:t>
        <a:bodyPr/>
        <a:lstStyle/>
        <a:p>
          <a:r>
            <a:rPr lang="is-IS" dirty="0"/>
            <a:t>apr</a:t>
          </a:r>
        </a:p>
      </dgm:t>
    </dgm:pt>
    <dgm:pt modelId="{9DF2CC92-E134-427F-B46B-E668B7DE6711}" type="parTrans" cxnId="{3FB7B2E1-A954-4AA2-8BBF-F5B2AD03F86F}">
      <dgm:prSet/>
      <dgm:spPr/>
      <dgm:t>
        <a:bodyPr/>
        <a:lstStyle/>
        <a:p>
          <a:endParaRPr lang="is-IS"/>
        </a:p>
      </dgm:t>
    </dgm:pt>
    <dgm:pt modelId="{F437A82B-4B8C-4A24-8C3F-A0FEA9365B68}" type="sibTrans" cxnId="{3FB7B2E1-A954-4AA2-8BBF-F5B2AD03F86F}">
      <dgm:prSet/>
      <dgm:spPr/>
      <dgm:t>
        <a:bodyPr/>
        <a:lstStyle/>
        <a:p>
          <a:endParaRPr lang="is-IS"/>
        </a:p>
      </dgm:t>
    </dgm:pt>
    <dgm:pt modelId="{1631CAAF-E9A2-4242-B2A7-2C3CA424A1A0}">
      <dgm:prSet/>
      <dgm:spPr/>
      <dgm:t>
        <a:bodyPr/>
        <a:lstStyle/>
        <a:p>
          <a:r>
            <a:rPr lang="is-IS" dirty="0"/>
            <a:t>maí</a:t>
          </a:r>
        </a:p>
      </dgm:t>
    </dgm:pt>
    <dgm:pt modelId="{CC9F7AB3-D66D-41E8-BDAB-6415985FCCB8}" type="parTrans" cxnId="{4D8A0AFC-8A73-4B93-8CDC-79A66B6FBA9D}">
      <dgm:prSet/>
      <dgm:spPr/>
      <dgm:t>
        <a:bodyPr/>
        <a:lstStyle/>
        <a:p>
          <a:endParaRPr lang="is-IS"/>
        </a:p>
      </dgm:t>
    </dgm:pt>
    <dgm:pt modelId="{3B1D8973-69E0-4DD1-88AC-D77EC8B41B52}" type="sibTrans" cxnId="{4D8A0AFC-8A73-4B93-8CDC-79A66B6FBA9D}">
      <dgm:prSet/>
      <dgm:spPr/>
      <dgm:t>
        <a:bodyPr/>
        <a:lstStyle/>
        <a:p>
          <a:endParaRPr lang="is-IS"/>
        </a:p>
      </dgm:t>
    </dgm:pt>
    <dgm:pt modelId="{88C9C27A-872D-41F8-8FA9-5EEC8235ED77}">
      <dgm:prSet/>
      <dgm:spPr/>
      <dgm:t>
        <a:bodyPr/>
        <a:lstStyle/>
        <a:p>
          <a:r>
            <a:rPr lang="is-IS" dirty="0"/>
            <a:t>jún</a:t>
          </a:r>
        </a:p>
      </dgm:t>
    </dgm:pt>
    <dgm:pt modelId="{B92F54FA-94D6-4879-8632-17B40C078D98}" type="parTrans" cxnId="{7A21F80D-0261-45A2-A038-A836D66859C5}">
      <dgm:prSet/>
      <dgm:spPr/>
      <dgm:t>
        <a:bodyPr/>
        <a:lstStyle/>
        <a:p>
          <a:endParaRPr lang="is-IS"/>
        </a:p>
      </dgm:t>
    </dgm:pt>
    <dgm:pt modelId="{65A4952D-3FE3-4C77-876C-4674EF25994E}" type="sibTrans" cxnId="{7A21F80D-0261-45A2-A038-A836D66859C5}">
      <dgm:prSet/>
      <dgm:spPr/>
      <dgm:t>
        <a:bodyPr/>
        <a:lstStyle/>
        <a:p>
          <a:endParaRPr lang="is-IS"/>
        </a:p>
      </dgm:t>
    </dgm:pt>
    <dgm:pt modelId="{BB233CF6-2D7F-474B-B56A-FC452353A749}">
      <dgm:prSet/>
      <dgm:spPr/>
      <dgm:t>
        <a:bodyPr/>
        <a:lstStyle/>
        <a:p>
          <a:r>
            <a:rPr lang="is-IS" dirty="0"/>
            <a:t>júl</a:t>
          </a:r>
        </a:p>
      </dgm:t>
    </dgm:pt>
    <dgm:pt modelId="{B21BEE2E-E3FC-4F96-9506-EB094416DEBA}" type="parTrans" cxnId="{181B1C39-2A8F-435E-BDB6-0AD8E86E6312}">
      <dgm:prSet/>
      <dgm:spPr/>
      <dgm:t>
        <a:bodyPr/>
        <a:lstStyle/>
        <a:p>
          <a:endParaRPr lang="is-IS"/>
        </a:p>
      </dgm:t>
    </dgm:pt>
    <dgm:pt modelId="{3798B3E5-00F2-4D9E-9CBA-8C10A8805903}" type="sibTrans" cxnId="{181B1C39-2A8F-435E-BDB6-0AD8E86E6312}">
      <dgm:prSet/>
      <dgm:spPr/>
      <dgm:t>
        <a:bodyPr/>
        <a:lstStyle/>
        <a:p>
          <a:endParaRPr lang="is-IS"/>
        </a:p>
      </dgm:t>
    </dgm:pt>
    <dgm:pt modelId="{8D88FF00-A0FF-4052-AA3E-544C915CFB40}">
      <dgm:prSet/>
      <dgm:spPr/>
      <dgm:t>
        <a:bodyPr/>
        <a:lstStyle/>
        <a:p>
          <a:r>
            <a:rPr lang="is-IS" dirty="0"/>
            <a:t>ágú</a:t>
          </a:r>
        </a:p>
      </dgm:t>
    </dgm:pt>
    <dgm:pt modelId="{405F9CC0-2BE7-425C-8800-7F35F0CD73F2}" type="parTrans" cxnId="{F8D84C98-6E42-46CB-9CFC-E1372506D116}">
      <dgm:prSet/>
      <dgm:spPr/>
      <dgm:t>
        <a:bodyPr/>
        <a:lstStyle/>
        <a:p>
          <a:endParaRPr lang="is-IS"/>
        </a:p>
      </dgm:t>
    </dgm:pt>
    <dgm:pt modelId="{66318F66-8CE0-4A23-96E9-FCF7DDF142ED}" type="sibTrans" cxnId="{F8D84C98-6E42-46CB-9CFC-E1372506D116}">
      <dgm:prSet/>
      <dgm:spPr/>
      <dgm:t>
        <a:bodyPr/>
        <a:lstStyle/>
        <a:p>
          <a:endParaRPr lang="is-IS"/>
        </a:p>
      </dgm:t>
    </dgm:pt>
    <dgm:pt modelId="{47AED27E-9478-4A4E-97E7-496EC275426C}">
      <dgm:prSet/>
      <dgm:spPr/>
      <dgm:t>
        <a:bodyPr/>
        <a:lstStyle/>
        <a:p>
          <a:r>
            <a:rPr lang="is-IS" dirty="0"/>
            <a:t>sept</a:t>
          </a:r>
        </a:p>
      </dgm:t>
    </dgm:pt>
    <dgm:pt modelId="{FF04ABA9-09D7-45B4-BE0C-34B19DF60FBB}" type="parTrans" cxnId="{4895EBB8-4E73-42CD-B8DF-0CFA799706EC}">
      <dgm:prSet/>
      <dgm:spPr/>
      <dgm:t>
        <a:bodyPr/>
        <a:lstStyle/>
        <a:p>
          <a:endParaRPr lang="is-IS"/>
        </a:p>
      </dgm:t>
    </dgm:pt>
    <dgm:pt modelId="{284F5FFF-237B-4BDF-BE65-4FE548B72648}" type="sibTrans" cxnId="{4895EBB8-4E73-42CD-B8DF-0CFA799706EC}">
      <dgm:prSet/>
      <dgm:spPr/>
      <dgm:t>
        <a:bodyPr/>
        <a:lstStyle/>
        <a:p>
          <a:endParaRPr lang="is-IS"/>
        </a:p>
      </dgm:t>
    </dgm:pt>
    <dgm:pt modelId="{FF8C52DE-88AE-4C62-AF08-87477BD6F156}">
      <dgm:prSet/>
      <dgm:spPr/>
      <dgm:t>
        <a:bodyPr/>
        <a:lstStyle/>
        <a:p>
          <a:r>
            <a:rPr lang="is-IS" dirty="0"/>
            <a:t>okt</a:t>
          </a:r>
        </a:p>
      </dgm:t>
    </dgm:pt>
    <dgm:pt modelId="{E8E74A65-88D0-49FB-881D-AEB068B29B71}" type="parTrans" cxnId="{D6120AC0-4264-404E-8F65-239FB378B860}">
      <dgm:prSet/>
      <dgm:spPr/>
      <dgm:t>
        <a:bodyPr/>
        <a:lstStyle/>
        <a:p>
          <a:endParaRPr lang="is-IS"/>
        </a:p>
      </dgm:t>
    </dgm:pt>
    <dgm:pt modelId="{24E8A2CB-0D52-4A61-B915-00DC0DD94323}" type="sibTrans" cxnId="{D6120AC0-4264-404E-8F65-239FB378B860}">
      <dgm:prSet/>
      <dgm:spPr/>
      <dgm:t>
        <a:bodyPr/>
        <a:lstStyle/>
        <a:p>
          <a:endParaRPr lang="is-IS"/>
        </a:p>
      </dgm:t>
    </dgm:pt>
    <dgm:pt modelId="{032FF97C-E887-4988-8833-1B20DB56C4A1}">
      <dgm:prSet/>
      <dgm:spPr/>
      <dgm:t>
        <a:bodyPr/>
        <a:lstStyle/>
        <a:p>
          <a:r>
            <a:rPr lang="is-IS" dirty="0"/>
            <a:t>o.s.frv.</a:t>
          </a:r>
        </a:p>
      </dgm:t>
    </dgm:pt>
    <dgm:pt modelId="{636A2FC3-3FE8-4C56-AEE6-B27FE5924EA2}" type="parTrans" cxnId="{CB3AE2AC-7BE3-43C6-B862-F1A47FC24290}">
      <dgm:prSet/>
      <dgm:spPr/>
      <dgm:t>
        <a:bodyPr/>
        <a:lstStyle/>
        <a:p>
          <a:endParaRPr lang="is-IS"/>
        </a:p>
      </dgm:t>
    </dgm:pt>
    <dgm:pt modelId="{31F68629-BB98-4691-B8DF-2A00FFA56CB7}" type="sibTrans" cxnId="{CB3AE2AC-7BE3-43C6-B862-F1A47FC24290}">
      <dgm:prSet/>
      <dgm:spPr/>
      <dgm:t>
        <a:bodyPr/>
        <a:lstStyle/>
        <a:p>
          <a:endParaRPr lang="is-IS"/>
        </a:p>
      </dgm:t>
    </dgm:pt>
    <dgm:pt modelId="{9395ED2A-DB9F-4F8C-9019-76107FB46A0A}">
      <dgm:prSet/>
      <dgm:spPr/>
      <dgm:t>
        <a:bodyPr/>
        <a:lstStyle/>
        <a:p>
          <a:r>
            <a:rPr lang="is-IS" dirty="0"/>
            <a:t>jan</a:t>
          </a:r>
        </a:p>
      </dgm:t>
    </dgm:pt>
    <dgm:pt modelId="{4D8A3069-FBD6-40DC-8AFB-68CB4C7E4391}" type="parTrans" cxnId="{B1A572A0-95DC-44A2-B486-F8B444BF6F41}">
      <dgm:prSet/>
      <dgm:spPr/>
      <dgm:t>
        <a:bodyPr/>
        <a:lstStyle/>
        <a:p>
          <a:endParaRPr lang="is-IS"/>
        </a:p>
      </dgm:t>
    </dgm:pt>
    <dgm:pt modelId="{227E683B-B427-4EC8-AD37-BCAEAB5FD9F0}" type="sibTrans" cxnId="{B1A572A0-95DC-44A2-B486-F8B444BF6F41}">
      <dgm:prSet/>
      <dgm:spPr/>
      <dgm:t>
        <a:bodyPr/>
        <a:lstStyle/>
        <a:p>
          <a:endParaRPr lang="is-IS"/>
        </a:p>
      </dgm:t>
    </dgm:pt>
    <dgm:pt modelId="{B6751853-9FAC-412E-B0A3-FF2DB8F31151}">
      <dgm:prSet/>
      <dgm:spPr/>
      <dgm:t>
        <a:bodyPr/>
        <a:lstStyle/>
        <a:p>
          <a:r>
            <a:rPr lang="is-IS" dirty="0"/>
            <a:t>feb</a:t>
          </a:r>
        </a:p>
      </dgm:t>
    </dgm:pt>
    <dgm:pt modelId="{6664A9AA-3F4C-4E5D-908C-7D6466B76264}" type="sibTrans" cxnId="{9E9F7CA9-4FA5-4E1E-802C-B86246DABBD1}">
      <dgm:prSet/>
      <dgm:spPr/>
      <dgm:t>
        <a:bodyPr/>
        <a:lstStyle/>
        <a:p>
          <a:endParaRPr lang="is-IS"/>
        </a:p>
      </dgm:t>
    </dgm:pt>
    <dgm:pt modelId="{CA9949FA-1CC0-4696-8F6C-B6EF23FFFB46}" type="parTrans" cxnId="{9E9F7CA9-4FA5-4E1E-802C-B86246DABBD1}">
      <dgm:prSet/>
      <dgm:spPr/>
      <dgm:t>
        <a:bodyPr/>
        <a:lstStyle/>
        <a:p>
          <a:endParaRPr lang="is-IS"/>
        </a:p>
      </dgm:t>
    </dgm:pt>
    <dgm:pt modelId="{96607693-590A-4DBD-80B2-9CB565B0A364}">
      <dgm:prSet/>
      <dgm:spPr/>
      <dgm:t>
        <a:bodyPr/>
        <a:lstStyle/>
        <a:p>
          <a:r>
            <a:rPr lang="is-IS" dirty="0"/>
            <a:t>maí</a:t>
          </a:r>
        </a:p>
      </dgm:t>
    </dgm:pt>
    <dgm:pt modelId="{EEAA1C75-67E9-4821-8C24-87EE4AF1B110}" type="parTrans" cxnId="{7C762BC5-76E3-4F27-9B77-10EE78B31A94}">
      <dgm:prSet/>
      <dgm:spPr/>
      <dgm:t>
        <a:bodyPr/>
        <a:lstStyle/>
        <a:p>
          <a:endParaRPr lang="is-IS"/>
        </a:p>
      </dgm:t>
    </dgm:pt>
    <dgm:pt modelId="{7F354C37-6E5E-4434-BED6-A83C3C98D795}" type="sibTrans" cxnId="{7C762BC5-76E3-4F27-9B77-10EE78B31A94}">
      <dgm:prSet/>
      <dgm:spPr/>
      <dgm:t>
        <a:bodyPr/>
        <a:lstStyle/>
        <a:p>
          <a:endParaRPr lang="is-IS"/>
        </a:p>
      </dgm:t>
    </dgm:pt>
    <dgm:pt modelId="{3919C719-DD73-4357-886F-73CD3BEAF2EC}">
      <dgm:prSet/>
      <dgm:spPr/>
      <dgm:t>
        <a:bodyPr/>
        <a:lstStyle/>
        <a:p>
          <a:r>
            <a:rPr lang="is-IS" dirty="0"/>
            <a:t>júní</a:t>
          </a:r>
        </a:p>
      </dgm:t>
    </dgm:pt>
    <dgm:pt modelId="{D5F156BB-B400-4BE3-8196-8EDA35A55877}" type="parTrans" cxnId="{62113AEB-81AC-4E4C-B31F-C8E4D6F4DF55}">
      <dgm:prSet/>
      <dgm:spPr/>
      <dgm:t>
        <a:bodyPr/>
        <a:lstStyle/>
        <a:p>
          <a:endParaRPr lang="is-IS"/>
        </a:p>
      </dgm:t>
    </dgm:pt>
    <dgm:pt modelId="{933E4DB1-AE7B-4375-9DC0-495F912EA98F}" type="sibTrans" cxnId="{62113AEB-81AC-4E4C-B31F-C8E4D6F4DF55}">
      <dgm:prSet/>
      <dgm:spPr/>
      <dgm:t>
        <a:bodyPr/>
        <a:lstStyle/>
        <a:p>
          <a:endParaRPr lang="is-IS"/>
        </a:p>
      </dgm:t>
    </dgm:pt>
    <dgm:pt modelId="{21505E48-D66F-4D25-BF4A-5D7BF6CBBF8C}">
      <dgm:prSet/>
      <dgm:spPr/>
      <dgm:t>
        <a:bodyPr/>
        <a:lstStyle/>
        <a:p>
          <a:r>
            <a:rPr lang="is-IS" dirty="0"/>
            <a:t>júlí</a:t>
          </a:r>
        </a:p>
      </dgm:t>
    </dgm:pt>
    <dgm:pt modelId="{B7BF60B1-15A3-4277-B85D-C6D9833A54F3}" type="parTrans" cxnId="{CB56F0BD-25B6-43EB-BF38-49FB7754F4A9}">
      <dgm:prSet/>
      <dgm:spPr/>
      <dgm:t>
        <a:bodyPr/>
        <a:lstStyle/>
        <a:p>
          <a:endParaRPr lang="is-IS"/>
        </a:p>
      </dgm:t>
    </dgm:pt>
    <dgm:pt modelId="{CCCE45EA-DA6C-4A45-9420-941989D5DAFB}" type="sibTrans" cxnId="{CB56F0BD-25B6-43EB-BF38-49FB7754F4A9}">
      <dgm:prSet/>
      <dgm:spPr/>
      <dgm:t>
        <a:bodyPr/>
        <a:lstStyle/>
        <a:p>
          <a:endParaRPr lang="is-IS"/>
        </a:p>
      </dgm:t>
    </dgm:pt>
    <dgm:pt modelId="{45967F12-D6EF-4AC3-BC69-FADC22A164FA}">
      <dgm:prSet/>
      <dgm:spPr/>
      <dgm:t>
        <a:bodyPr/>
        <a:lstStyle/>
        <a:p>
          <a:r>
            <a:rPr lang="is-IS" dirty="0"/>
            <a:t>ágúst</a:t>
          </a:r>
        </a:p>
      </dgm:t>
    </dgm:pt>
    <dgm:pt modelId="{4546C051-0DE7-408A-8397-10ADE8832B33}" type="parTrans" cxnId="{14997E42-4915-4EE3-8E1F-EBA1139B6680}">
      <dgm:prSet/>
      <dgm:spPr/>
      <dgm:t>
        <a:bodyPr/>
        <a:lstStyle/>
        <a:p>
          <a:endParaRPr lang="is-IS"/>
        </a:p>
      </dgm:t>
    </dgm:pt>
    <dgm:pt modelId="{C479894C-141E-4834-94CF-66BE387882F3}" type="sibTrans" cxnId="{14997E42-4915-4EE3-8E1F-EBA1139B6680}">
      <dgm:prSet/>
      <dgm:spPr/>
      <dgm:t>
        <a:bodyPr/>
        <a:lstStyle/>
        <a:p>
          <a:endParaRPr lang="is-IS"/>
        </a:p>
      </dgm:t>
    </dgm:pt>
    <dgm:pt modelId="{395F09AB-C1A3-4EBF-86C1-0F3B1BB97E53}">
      <dgm:prSet/>
      <dgm:spPr/>
      <dgm:t>
        <a:bodyPr/>
        <a:lstStyle/>
        <a:p>
          <a:r>
            <a:rPr lang="is-IS" dirty="0"/>
            <a:t>sept</a:t>
          </a:r>
        </a:p>
      </dgm:t>
    </dgm:pt>
    <dgm:pt modelId="{9F9CE578-E7FB-4029-8C3C-69FECB3E028D}" type="parTrans" cxnId="{CD29E7AD-A2A5-4E98-BB69-CC48A4D013EE}">
      <dgm:prSet/>
      <dgm:spPr/>
      <dgm:t>
        <a:bodyPr/>
        <a:lstStyle/>
        <a:p>
          <a:endParaRPr lang="is-IS"/>
        </a:p>
      </dgm:t>
    </dgm:pt>
    <dgm:pt modelId="{237061BC-E3B9-49A1-A4C7-FB847C94BEF1}" type="sibTrans" cxnId="{CD29E7AD-A2A5-4E98-BB69-CC48A4D013EE}">
      <dgm:prSet/>
      <dgm:spPr/>
      <dgm:t>
        <a:bodyPr/>
        <a:lstStyle/>
        <a:p>
          <a:endParaRPr lang="is-IS"/>
        </a:p>
      </dgm:t>
    </dgm:pt>
    <dgm:pt modelId="{8FD4F91B-2C8E-4D3D-871C-E0CBBEBF1292}">
      <dgm:prSet/>
      <dgm:spPr/>
      <dgm:t>
        <a:bodyPr/>
        <a:lstStyle/>
        <a:p>
          <a:r>
            <a:rPr lang="is-IS" dirty="0"/>
            <a:t>des</a:t>
          </a:r>
        </a:p>
      </dgm:t>
    </dgm:pt>
    <dgm:pt modelId="{C04E4719-638B-442F-843A-314A499D3A6F}" type="parTrans" cxnId="{A4E91646-71DC-4DE8-B089-03E8DE75770F}">
      <dgm:prSet/>
      <dgm:spPr/>
      <dgm:t>
        <a:bodyPr/>
        <a:lstStyle/>
        <a:p>
          <a:endParaRPr lang="is-IS"/>
        </a:p>
      </dgm:t>
    </dgm:pt>
    <dgm:pt modelId="{71AA42AE-BB63-4692-8270-1831BDA925E6}" type="sibTrans" cxnId="{A4E91646-71DC-4DE8-B089-03E8DE75770F}">
      <dgm:prSet/>
      <dgm:spPr/>
      <dgm:t>
        <a:bodyPr/>
        <a:lstStyle/>
        <a:p>
          <a:endParaRPr lang="is-IS"/>
        </a:p>
      </dgm:t>
    </dgm:pt>
    <dgm:pt modelId="{F02B5772-B147-491D-80D3-D3B27D258FC0}">
      <dgm:prSet/>
      <dgm:spPr/>
      <dgm:t>
        <a:bodyPr/>
        <a:lstStyle/>
        <a:p>
          <a:r>
            <a:rPr lang="is-IS" dirty="0"/>
            <a:t>okt</a:t>
          </a:r>
        </a:p>
      </dgm:t>
    </dgm:pt>
    <dgm:pt modelId="{0793DBDE-932C-44C7-A15F-8C27957EE433}" type="parTrans" cxnId="{889D8CDB-2C47-4A75-BB7A-D1B1F376027A}">
      <dgm:prSet/>
      <dgm:spPr/>
      <dgm:t>
        <a:bodyPr/>
        <a:lstStyle/>
        <a:p>
          <a:endParaRPr lang="is-IS"/>
        </a:p>
      </dgm:t>
    </dgm:pt>
    <dgm:pt modelId="{6B739EF2-946A-441D-8C63-5D642271D29C}" type="sibTrans" cxnId="{889D8CDB-2C47-4A75-BB7A-D1B1F376027A}">
      <dgm:prSet/>
      <dgm:spPr/>
      <dgm:t>
        <a:bodyPr/>
        <a:lstStyle/>
        <a:p>
          <a:endParaRPr lang="is-IS"/>
        </a:p>
      </dgm:t>
    </dgm:pt>
    <dgm:pt modelId="{7D18DAA0-E711-44DD-8C54-372CE46106C6}" type="pres">
      <dgm:prSet presAssocID="{39C028B6-9EF7-4E1E-B98C-C89BDD11E252}" presName="Name0" presStyleCnt="0">
        <dgm:presLayoutVars>
          <dgm:dir/>
          <dgm:resizeHandles val="exact"/>
        </dgm:presLayoutVars>
      </dgm:prSet>
      <dgm:spPr/>
    </dgm:pt>
    <dgm:pt modelId="{0260557E-E01F-485B-8CB7-E792FDF17930}" type="pres">
      <dgm:prSet presAssocID="{96607693-590A-4DBD-80B2-9CB565B0A364}" presName="parTxOnly" presStyleLbl="node1" presStyleIdx="0" presStyleCnt="22">
        <dgm:presLayoutVars>
          <dgm:bulletEnabled val="1"/>
        </dgm:presLayoutVars>
      </dgm:prSet>
      <dgm:spPr/>
    </dgm:pt>
    <dgm:pt modelId="{24B305D7-D830-4F58-9BAD-678C41548425}" type="pres">
      <dgm:prSet presAssocID="{7F354C37-6E5E-4434-BED6-A83C3C98D795}" presName="parSpace" presStyleCnt="0"/>
      <dgm:spPr/>
    </dgm:pt>
    <dgm:pt modelId="{C7826969-53D7-41E0-9378-DF666F797805}" type="pres">
      <dgm:prSet presAssocID="{3919C719-DD73-4357-886F-73CD3BEAF2EC}" presName="parTxOnly" presStyleLbl="node1" presStyleIdx="1" presStyleCnt="22">
        <dgm:presLayoutVars>
          <dgm:bulletEnabled val="1"/>
        </dgm:presLayoutVars>
      </dgm:prSet>
      <dgm:spPr/>
    </dgm:pt>
    <dgm:pt modelId="{21CA3E67-2741-45BB-9EAC-9314EE94860D}" type="pres">
      <dgm:prSet presAssocID="{933E4DB1-AE7B-4375-9DC0-495F912EA98F}" presName="parSpace" presStyleCnt="0"/>
      <dgm:spPr/>
    </dgm:pt>
    <dgm:pt modelId="{F916337F-4787-499F-BD6F-DF79A26C4016}" type="pres">
      <dgm:prSet presAssocID="{21505E48-D66F-4D25-BF4A-5D7BF6CBBF8C}" presName="parTxOnly" presStyleLbl="node1" presStyleIdx="2" presStyleCnt="22">
        <dgm:presLayoutVars>
          <dgm:bulletEnabled val="1"/>
        </dgm:presLayoutVars>
      </dgm:prSet>
      <dgm:spPr/>
    </dgm:pt>
    <dgm:pt modelId="{B387EA78-A832-4163-8893-5BD87DB73D5E}" type="pres">
      <dgm:prSet presAssocID="{CCCE45EA-DA6C-4A45-9420-941989D5DAFB}" presName="parSpace" presStyleCnt="0"/>
      <dgm:spPr/>
    </dgm:pt>
    <dgm:pt modelId="{A4C4E64D-4D99-4784-8A14-FC941F7975BC}" type="pres">
      <dgm:prSet presAssocID="{45967F12-D6EF-4AC3-BC69-FADC22A164FA}" presName="parTxOnly" presStyleLbl="node1" presStyleIdx="3" presStyleCnt="22">
        <dgm:presLayoutVars>
          <dgm:bulletEnabled val="1"/>
        </dgm:presLayoutVars>
      </dgm:prSet>
      <dgm:spPr/>
    </dgm:pt>
    <dgm:pt modelId="{308CEE74-88DE-4151-95D2-BFD8B98ED6A6}" type="pres">
      <dgm:prSet presAssocID="{C479894C-141E-4834-94CF-66BE387882F3}" presName="parSpace" presStyleCnt="0"/>
      <dgm:spPr/>
    </dgm:pt>
    <dgm:pt modelId="{FC59450E-DC93-4660-9B92-AFA2C1D859FF}" type="pres">
      <dgm:prSet presAssocID="{395F09AB-C1A3-4EBF-86C1-0F3B1BB97E53}" presName="parTxOnly" presStyleLbl="node1" presStyleIdx="4" presStyleCnt="22">
        <dgm:presLayoutVars>
          <dgm:bulletEnabled val="1"/>
        </dgm:presLayoutVars>
      </dgm:prSet>
      <dgm:spPr/>
    </dgm:pt>
    <dgm:pt modelId="{3E2C2809-BDD5-45C5-9D42-82B982085ADE}" type="pres">
      <dgm:prSet presAssocID="{237061BC-E3B9-49A1-A4C7-FB847C94BEF1}" presName="parSpace" presStyleCnt="0"/>
      <dgm:spPr/>
    </dgm:pt>
    <dgm:pt modelId="{AC5443C1-4CBA-4523-B39D-6B704A7F62F8}" type="pres">
      <dgm:prSet presAssocID="{F02B5772-B147-491D-80D3-D3B27D258FC0}" presName="parTxOnly" presStyleLbl="node1" presStyleIdx="5" presStyleCnt="22">
        <dgm:presLayoutVars>
          <dgm:bulletEnabled val="1"/>
        </dgm:presLayoutVars>
      </dgm:prSet>
      <dgm:spPr/>
    </dgm:pt>
    <dgm:pt modelId="{5EFA30AE-AF26-4B71-97FA-819B127BFC1B}" type="pres">
      <dgm:prSet presAssocID="{6B739EF2-946A-441D-8C63-5D642271D29C}" presName="parSpace" presStyleCnt="0"/>
      <dgm:spPr/>
    </dgm:pt>
    <dgm:pt modelId="{3DD34273-4A34-4AAB-90B9-C4A030F27D7C}" type="pres">
      <dgm:prSet presAssocID="{E16DBAA8-9E6E-4605-AE0B-463AA1BDAC5F}" presName="parTxOnly" presStyleLbl="node1" presStyleIdx="6" presStyleCnt="22">
        <dgm:presLayoutVars>
          <dgm:bulletEnabled val="1"/>
        </dgm:presLayoutVars>
      </dgm:prSet>
      <dgm:spPr/>
    </dgm:pt>
    <dgm:pt modelId="{822CFAC4-1100-4EAE-AE27-D248FFE523CB}" type="pres">
      <dgm:prSet presAssocID="{EA1B54D1-D198-4C95-8532-4273B46812FD}" presName="parSpace" presStyleCnt="0"/>
      <dgm:spPr/>
    </dgm:pt>
    <dgm:pt modelId="{2F58A393-3DE9-4446-87FD-74A6A0342C27}" type="pres">
      <dgm:prSet presAssocID="{8FD4F91B-2C8E-4D3D-871C-E0CBBEBF1292}" presName="parTxOnly" presStyleLbl="node1" presStyleIdx="7" presStyleCnt="22">
        <dgm:presLayoutVars>
          <dgm:bulletEnabled val="1"/>
        </dgm:presLayoutVars>
      </dgm:prSet>
      <dgm:spPr/>
    </dgm:pt>
    <dgm:pt modelId="{CD1AA9FB-8109-47E4-A015-DA184158B93A}" type="pres">
      <dgm:prSet presAssocID="{71AA42AE-BB63-4692-8270-1831BDA925E6}" presName="parSpace" presStyleCnt="0"/>
      <dgm:spPr/>
    </dgm:pt>
    <dgm:pt modelId="{E3EB5FF0-D97F-4CCF-8532-7E486DD6967C}" type="pres">
      <dgm:prSet presAssocID="{9395ED2A-DB9F-4F8C-9019-76107FB46A0A}" presName="parTxOnly" presStyleLbl="node1" presStyleIdx="8" presStyleCnt="22">
        <dgm:presLayoutVars>
          <dgm:bulletEnabled val="1"/>
        </dgm:presLayoutVars>
      </dgm:prSet>
      <dgm:spPr/>
    </dgm:pt>
    <dgm:pt modelId="{01B54BA9-D0BA-42B5-80B0-85B440F59342}" type="pres">
      <dgm:prSet presAssocID="{227E683B-B427-4EC8-AD37-BCAEAB5FD9F0}" presName="parSpace" presStyleCnt="0"/>
      <dgm:spPr/>
    </dgm:pt>
    <dgm:pt modelId="{737CD1BD-3F84-498D-A955-D31BDE5329E2}" type="pres">
      <dgm:prSet presAssocID="{B6751853-9FAC-412E-B0A3-FF2DB8F31151}" presName="parTxOnly" presStyleLbl="node1" presStyleIdx="9" presStyleCnt="22">
        <dgm:presLayoutVars>
          <dgm:bulletEnabled val="1"/>
        </dgm:presLayoutVars>
      </dgm:prSet>
      <dgm:spPr/>
    </dgm:pt>
    <dgm:pt modelId="{7054B881-A6B4-44E3-A9C0-59A9430D2877}" type="pres">
      <dgm:prSet presAssocID="{6664A9AA-3F4C-4E5D-908C-7D6466B76264}" presName="parSpace" presStyleCnt="0"/>
      <dgm:spPr/>
    </dgm:pt>
    <dgm:pt modelId="{066F3EB0-B6FB-4333-A209-9579D7F3D187}" type="pres">
      <dgm:prSet presAssocID="{FA79A3D5-1845-4C1B-BD83-F69DBA72D446}" presName="parTxOnly" presStyleLbl="node1" presStyleIdx="10" presStyleCnt="22">
        <dgm:presLayoutVars>
          <dgm:bulletEnabled val="1"/>
        </dgm:presLayoutVars>
      </dgm:prSet>
      <dgm:spPr/>
    </dgm:pt>
    <dgm:pt modelId="{2394751F-E3CB-447E-A32D-CBC3DB6FE365}" type="pres">
      <dgm:prSet presAssocID="{FB7EDD9F-83C2-4986-A84A-CF2D51367F3A}" presName="parSpace" presStyleCnt="0"/>
      <dgm:spPr/>
    </dgm:pt>
    <dgm:pt modelId="{F11357F8-6168-4893-9C68-273C2FF0E39E}" type="pres">
      <dgm:prSet presAssocID="{E7CB06E1-166A-4E9B-9B7E-963DB8D28421}" presName="parTxOnly" presStyleLbl="node1" presStyleIdx="11" presStyleCnt="22">
        <dgm:presLayoutVars>
          <dgm:bulletEnabled val="1"/>
        </dgm:presLayoutVars>
      </dgm:prSet>
      <dgm:spPr/>
    </dgm:pt>
    <dgm:pt modelId="{9E31E9D5-609E-4B11-9E06-28237D62D5CC}" type="pres">
      <dgm:prSet presAssocID="{F437A82B-4B8C-4A24-8C3F-A0FEA9365B68}" presName="parSpace" presStyleCnt="0"/>
      <dgm:spPr/>
    </dgm:pt>
    <dgm:pt modelId="{BB6A051E-681E-438D-BA42-B2E428F67EAB}" type="pres">
      <dgm:prSet presAssocID="{1631CAAF-E9A2-4242-B2A7-2C3CA424A1A0}" presName="parTxOnly" presStyleLbl="node1" presStyleIdx="12" presStyleCnt="22">
        <dgm:presLayoutVars>
          <dgm:bulletEnabled val="1"/>
        </dgm:presLayoutVars>
      </dgm:prSet>
      <dgm:spPr/>
    </dgm:pt>
    <dgm:pt modelId="{CADC3594-A85D-4F55-9798-D25166944461}" type="pres">
      <dgm:prSet presAssocID="{3B1D8973-69E0-4DD1-88AC-D77EC8B41B52}" presName="parSpace" presStyleCnt="0"/>
      <dgm:spPr/>
    </dgm:pt>
    <dgm:pt modelId="{59C1A2BE-0126-447D-B0F2-7B8B971E2B54}" type="pres">
      <dgm:prSet presAssocID="{88C9C27A-872D-41F8-8FA9-5EEC8235ED77}" presName="parTxOnly" presStyleLbl="node1" presStyleIdx="13" presStyleCnt="22">
        <dgm:presLayoutVars>
          <dgm:bulletEnabled val="1"/>
        </dgm:presLayoutVars>
      </dgm:prSet>
      <dgm:spPr/>
    </dgm:pt>
    <dgm:pt modelId="{FF3021D0-694C-4525-AADD-42D136538852}" type="pres">
      <dgm:prSet presAssocID="{65A4952D-3FE3-4C77-876C-4674EF25994E}" presName="parSpace" presStyleCnt="0"/>
      <dgm:spPr/>
    </dgm:pt>
    <dgm:pt modelId="{5D80B256-7324-4B86-B6B9-9A9A8F26F686}" type="pres">
      <dgm:prSet presAssocID="{BB233CF6-2D7F-474B-B56A-FC452353A749}" presName="parTxOnly" presStyleLbl="node1" presStyleIdx="14" presStyleCnt="22">
        <dgm:presLayoutVars>
          <dgm:bulletEnabled val="1"/>
        </dgm:presLayoutVars>
      </dgm:prSet>
      <dgm:spPr/>
    </dgm:pt>
    <dgm:pt modelId="{77ACFE6E-0044-4B99-B21A-DBF76B99245E}" type="pres">
      <dgm:prSet presAssocID="{3798B3E5-00F2-4D9E-9CBA-8C10A8805903}" presName="parSpace" presStyleCnt="0"/>
      <dgm:spPr/>
    </dgm:pt>
    <dgm:pt modelId="{B24A44DD-A843-4BCC-82E0-032A1B7FAA96}" type="pres">
      <dgm:prSet presAssocID="{8D88FF00-A0FF-4052-AA3E-544C915CFB40}" presName="parTxOnly" presStyleLbl="node1" presStyleIdx="15" presStyleCnt="22">
        <dgm:presLayoutVars>
          <dgm:bulletEnabled val="1"/>
        </dgm:presLayoutVars>
      </dgm:prSet>
      <dgm:spPr/>
    </dgm:pt>
    <dgm:pt modelId="{CEFCC68C-F3E6-4078-81B6-4A7E45B0E3B6}" type="pres">
      <dgm:prSet presAssocID="{66318F66-8CE0-4A23-96E9-FCF7DDF142ED}" presName="parSpace" presStyleCnt="0"/>
      <dgm:spPr/>
    </dgm:pt>
    <dgm:pt modelId="{0DE34783-D9B5-4F6C-A02A-DFEC0696B069}" type="pres">
      <dgm:prSet presAssocID="{47AED27E-9478-4A4E-97E7-496EC275426C}" presName="parTxOnly" presStyleLbl="node1" presStyleIdx="16" presStyleCnt="22">
        <dgm:presLayoutVars>
          <dgm:bulletEnabled val="1"/>
        </dgm:presLayoutVars>
      </dgm:prSet>
      <dgm:spPr/>
    </dgm:pt>
    <dgm:pt modelId="{F76423EE-32A4-45F8-9429-DAB7315907BC}" type="pres">
      <dgm:prSet presAssocID="{284F5FFF-237B-4BDF-BE65-4FE548B72648}" presName="parSpace" presStyleCnt="0"/>
      <dgm:spPr/>
    </dgm:pt>
    <dgm:pt modelId="{D5B93C5F-E966-4501-8200-CB9F98713557}" type="pres">
      <dgm:prSet presAssocID="{FF8C52DE-88AE-4C62-AF08-87477BD6F156}" presName="parTxOnly" presStyleLbl="node1" presStyleIdx="17" presStyleCnt="22">
        <dgm:presLayoutVars>
          <dgm:bulletEnabled val="1"/>
        </dgm:presLayoutVars>
      </dgm:prSet>
      <dgm:spPr/>
    </dgm:pt>
    <dgm:pt modelId="{A276F5C4-489F-453C-B73A-090207383EAE}" type="pres">
      <dgm:prSet presAssocID="{24E8A2CB-0D52-4A61-B915-00DC0DD94323}" presName="parSpace" presStyleCnt="0"/>
      <dgm:spPr/>
    </dgm:pt>
    <dgm:pt modelId="{41DFB83B-04AD-4ACC-BCDA-36DB0EB384D1}" type="pres">
      <dgm:prSet presAssocID="{5D51A038-25DE-4AE1-AA43-B793E274A318}" presName="parTxOnly" presStyleLbl="node1" presStyleIdx="18" presStyleCnt="22">
        <dgm:presLayoutVars>
          <dgm:bulletEnabled val="1"/>
        </dgm:presLayoutVars>
      </dgm:prSet>
      <dgm:spPr/>
    </dgm:pt>
    <dgm:pt modelId="{70E6132D-4363-47B6-89C5-201A39C4E176}" type="pres">
      <dgm:prSet presAssocID="{8985008C-3606-46D8-A082-EF5E6BEDF2CB}" presName="parSpace" presStyleCnt="0"/>
      <dgm:spPr/>
    </dgm:pt>
    <dgm:pt modelId="{FFB98A3A-2330-4C91-B51A-3180DD67CC47}" type="pres">
      <dgm:prSet presAssocID="{C369CDFF-23B2-486D-BF36-3FA6B7EC96F1}" presName="parTxOnly" presStyleLbl="node1" presStyleIdx="19" presStyleCnt="22">
        <dgm:presLayoutVars>
          <dgm:bulletEnabled val="1"/>
        </dgm:presLayoutVars>
      </dgm:prSet>
      <dgm:spPr/>
    </dgm:pt>
    <dgm:pt modelId="{E9E66A0B-144B-4BB0-9B52-A10A2E3665D4}" type="pres">
      <dgm:prSet presAssocID="{2B2367C0-6E8E-4821-A798-42F95DE1FA52}" presName="parSpace" presStyleCnt="0"/>
      <dgm:spPr/>
    </dgm:pt>
    <dgm:pt modelId="{4DFE938E-9425-42FD-8D64-530414499DC8}" type="pres">
      <dgm:prSet presAssocID="{6E0FF685-1CD3-43B1-B3E7-779405C86DB4}" presName="parTxOnly" presStyleLbl="node1" presStyleIdx="20" presStyleCnt="22">
        <dgm:presLayoutVars>
          <dgm:bulletEnabled val="1"/>
        </dgm:presLayoutVars>
      </dgm:prSet>
      <dgm:spPr/>
    </dgm:pt>
    <dgm:pt modelId="{AA09626A-F759-43D3-B7BE-2C53808D3D72}" type="pres">
      <dgm:prSet presAssocID="{6793E2F0-0F80-468D-B0E7-3B278E21D913}" presName="parSpace" presStyleCnt="0"/>
      <dgm:spPr/>
    </dgm:pt>
    <dgm:pt modelId="{70C67ECA-F76C-49AD-BA48-FD2EE914A12C}" type="pres">
      <dgm:prSet presAssocID="{032FF97C-E887-4988-8833-1B20DB56C4A1}" presName="parTxOnly" presStyleLbl="node1" presStyleIdx="21" presStyleCnt="22" custScaleY="293229" custLinFactNeighborX="-29087">
        <dgm:presLayoutVars>
          <dgm:bulletEnabled val="1"/>
        </dgm:presLayoutVars>
      </dgm:prSet>
      <dgm:spPr/>
    </dgm:pt>
  </dgm:ptLst>
  <dgm:cxnLst>
    <dgm:cxn modelId="{3C9F3401-27AC-42A5-8F71-764BD8323B7F}" type="presOf" srcId="{88C9C27A-872D-41F8-8FA9-5EEC8235ED77}" destId="{59C1A2BE-0126-447D-B0F2-7B8B971E2B54}" srcOrd="0" destOrd="0" presId="urn:microsoft.com/office/officeart/2005/8/layout/hChevron3"/>
    <dgm:cxn modelId="{38407102-D30B-464B-A626-C880540A148E}" type="presOf" srcId="{FA79A3D5-1845-4C1B-BD83-F69DBA72D446}" destId="{066F3EB0-B6FB-4333-A209-9579D7F3D187}" srcOrd="0" destOrd="0" presId="urn:microsoft.com/office/officeart/2005/8/layout/hChevron3"/>
    <dgm:cxn modelId="{932D1E0A-FB90-44D5-A7F3-09E50F33BC56}" type="presOf" srcId="{E7CB06E1-166A-4E9B-9B7E-963DB8D28421}" destId="{F11357F8-6168-4893-9C68-273C2FF0E39E}" srcOrd="0" destOrd="0" presId="urn:microsoft.com/office/officeart/2005/8/layout/hChevron3"/>
    <dgm:cxn modelId="{7A21F80D-0261-45A2-A038-A836D66859C5}" srcId="{39C028B6-9EF7-4E1E-B98C-C89BDD11E252}" destId="{88C9C27A-872D-41F8-8FA9-5EEC8235ED77}" srcOrd="13" destOrd="0" parTransId="{B92F54FA-94D6-4879-8632-17B40C078D98}" sibTransId="{65A4952D-3FE3-4C77-876C-4674EF25994E}"/>
    <dgm:cxn modelId="{0978B50E-C30C-4FE3-B661-45E6DE704DDA}" type="presOf" srcId="{39C028B6-9EF7-4E1E-B98C-C89BDD11E252}" destId="{7D18DAA0-E711-44DD-8C54-372CE46106C6}" srcOrd="0" destOrd="0" presId="urn:microsoft.com/office/officeart/2005/8/layout/hChevron3"/>
    <dgm:cxn modelId="{9851091C-E455-4682-B226-C4B667CF0188}" type="presOf" srcId="{96607693-590A-4DBD-80B2-9CB565B0A364}" destId="{0260557E-E01F-485B-8CB7-E792FDF17930}" srcOrd="0" destOrd="0" presId="urn:microsoft.com/office/officeart/2005/8/layout/hChevron3"/>
    <dgm:cxn modelId="{2D4BCB1F-6991-4A35-8865-591F66009966}" type="presOf" srcId="{3919C719-DD73-4357-886F-73CD3BEAF2EC}" destId="{C7826969-53D7-41E0-9378-DF666F797805}" srcOrd="0" destOrd="0" presId="urn:microsoft.com/office/officeart/2005/8/layout/hChevron3"/>
    <dgm:cxn modelId="{7C2BF32C-B032-45DE-A984-35F899873F38}" type="presOf" srcId="{5D51A038-25DE-4AE1-AA43-B793E274A318}" destId="{41DFB83B-04AD-4ACC-BCDA-36DB0EB384D1}" srcOrd="0" destOrd="0" presId="urn:microsoft.com/office/officeart/2005/8/layout/hChevron3"/>
    <dgm:cxn modelId="{68596936-ED98-4534-BC3A-F528373E4FF7}" type="presOf" srcId="{E16DBAA8-9E6E-4605-AE0B-463AA1BDAC5F}" destId="{3DD34273-4A34-4AAB-90B9-C4A030F27D7C}" srcOrd="0" destOrd="0" presId="urn:microsoft.com/office/officeart/2005/8/layout/hChevron3"/>
    <dgm:cxn modelId="{181B1C39-2A8F-435E-BDB6-0AD8E86E6312}" srcId="{39C028B6-9EF7-4E1E-B98C-C89BDD11E252}" destId="{BB233CF6-2D7F-474B-B56A-FC452353A749}" srcOrd="14" destOrd="0" parTransId="{B21BEE2E-E3FC-4F96-9506-EB094416DEBA}" sibTransId="{3798B3E5-00F2-4D9E-9CBA-8C10A8805903}"/>
    <dgm:cxn modelId="{67DD8C3E-03A2-4494-AC21-F8DA01E4E202}" srcId="{39C028B6-9EF7-4E1E-B98C-C89BDD11E252}" destId="{5D51A038-25DE-4AE1-AA43-B793E274A318}" srcOrd="18" destOrd="0" parTransId="{DCD3F7AD-5FFD-41B4-A907-49ED24DA01A5}" sibTransId="{8985008C-3606-46D8-A082-EF5E6BEDF2CB}"/>
    <dgm:cxn modelId="{0177B25D-2517-4F0D-8D14-172D1493C625}" type="presOf" srcId="{9395ED2A-DB9F-4F8C-9019-76107FB46A0A}" destId="{E3EB5FF0-D97F-4CCF-8532-7E486DD6967C}" srcOrd="0" destOrd="0" presId="urn:microsoft.com/office/officeart/2005/8/layout/hChevron3"/>
    <dgm:cxn modelId="{BBBE3060-FC1F-4665-B706-2729E45CF8E6}" type="presOf" srcId="{032FF97C-E887-4988-8833-1B20DB56C4A1}" destId="{70C67ECA-F76C-49AD-BA48-FD2EE914A12C}" srcOrd="0" destOrd="0" presId="urn:microsoft.com/office/officeart/2005/8/layout/hChevron3"/>
    <dgm:cxn modelId="{14997E42-4915-4EE3-8E1F-EBA1139B6680}" srcId="{39C028B6-9EF7-4E1E-B98C-C89BDD11E252}" destId="{45967F12-D6EF-4AC3-BC69-FADC22A164FA}" srcOrd="3" destOrd="0" parTransId="{4546C051-0DE7-408A-8397-10ADE8832B33}" sibTransId="{C479894C-141E-4834-94CF-66BE387882F3}"/>
    <dgm:cxn modelId="{7A377D43-A088-463B-952F-EC264310FF15}" type="presOf" srcId="{45967F12-D6EF-4AC3-BC69-FADC22A164FA}" destId="{A4C4E64D-4D99-4784-8A14-FC941F7975BC}" srcOrd="0" destOrd="0" presId="urn:microsoft.com/office/officeart/2005/8/layout/hChevron3"/>
    <dgm:cxn modelId="{A4E91646-71DC-4DE8-B089-03E8DE75770F}" srcId="{39C028B6-9EF7-4E1E-B98C-C89BDD11E252}" destId="{8FD4F91B-2C8E-4D3D-871C-E0CBBEBF1292}" srcOrd="7" destOrd="0" parTransId="{C04E4719-638B-442F-843A-314A499D3A6F}" sibTransId="{71AA42AE-BB63-4692-8270-1831BDA925E6}"/>
    <dgm:cxn modelId="{711B4C4B-38EB-47E8-ACEC-AC57A9BC4D25}" type="presOf" srcId="{8D88FF00-A0FF-4052-AA3E-544C915CFB40}" destId="{B24A44DD-A843-4BCC-82E0-032A1B7FAA96}" srcOrd="0" destOrd="0" presId="urn:microsoft.com/office/officeart/2005/8/layout/hChevron3"/>
    <dgm:cxn modelId="{9BDD754D-3752-4950-8F82-666A4B921539}" type="presOf" srcId="{8FD4F91B-2C8E-4D3D-871C-E0CBBEBF1292}" destId="{2F58A393-3DE9-4446-87FD-74A6A0342C27}" srcOrd="0" destOrd="0" presId="urn:microsoft.com/office/officeart/2005/8/layout/hChevron3"/>
    <dgm:cxn modelId="{79253176-136B-49C5-B663-1DD6C8440792}" srcId="{39C028B6-9EF7-4E1E-B98C-C89BDD11E252}" destId="{6E0FF685-1CD3-43B1-B3E7-779405C86DB4}" srcOrd="20" destOrd="0" parTransId="{C40B31F8-37BB-42DA-8031-BA3FD899F13C}" sibTransId="{6793E2F0-0F80-468D-B0E7-3B278E21D913}"/>
    <dgm:cxn modelId="{47BFED5A-B511-4A15-B96B-D8C96EDD059A}" srcId="{39C028B6-9EF7-4E1E-B98C-C89BDD11E252}" destId="{E16DBAA8-9E6E-4605-AE0B-463AA1BDAC5F}" srcOrd="6" destOrd="0" parTransId="{9D927AA3-5047-4E06-925A-B2E4ADEBFAE2}" sibTransId="{EA1B54D1-D198-4C95-8532-4273B46812FD}"/>
    <dgm:cxn modelId="{F8D84C98-6E42-46CB-9CFC-E1372506D116}" srcId="{39C028B6-9EF7-4E1E-B98C-C89BDD11E252}" destId="{8D88FF00-A0FF-4052-AA3E-544C915CFB40}" srcOrd="15" destOrd="0" parTransId="{405F9CC0-2BE7-425C-8800-7F35F0CD73F2}" sibTransId="{66318F66-8CE0-4A23-96E9-FCF7DDF142ED}"/>
    <dgm:cxn modelId="{CC23989B-B0F7-45C0-9A76-E5145B743950}" type="presOf" srcId="{B6751853-9FAC-412E-B0A3-FF2DB8F31151}" destId="{737CD1BD-3F84-498D-A955-D31BDE5329E2}" srcOrd="0" destOrd="0" presId="urn:microsoft.com/office/officeart/2005/8/layout/hChevron3"/>
    <dgm:cxn modelId="{B6AB9B9B-922F-4A97-A2FE-4A8F1F93E875}" type="presOf" srcId="{BB233CF6-2D7F-474B-B56A-FC452353A749}" destId="{5D80B256-7324-4B86-B6B9-9A9A8F26F686}" srcOrd="0" destOrd="0" presId="urn:microsoft.com/office/officeart/2005/8/layout/hChevron3"/>
    <dgm:cxn modelId="{DAF68B9F-9F32-4600-BEF5-46733CDAA5A8}" type="presOf" srcId="{6E0FF685-1CD3-43B1-B3E7-779405C86DB4}" destId="{4DFE938E-9425-42FD-8D64-530414499DC8}" srcOrd="0" destOrd="0" presId="urn:microsoft.com/office/officeart/2005/8/layout/hChevron3"/>
    <dgm:cxn modelId="{B1A572A0-95DC-44A2-B486-F8B444BF6F41}" srcId="{39C028B6-9EF7-4E1E-B98C-C89BDD11E252}" destId="{9395ED2A-DB9F-4F8C-9019-76107FB46A0A}" srcOrd="8" destOrd="0" parTransId="{4D8A3069-FBD6-40DC-8AFB-68CB4C7E4391}" sibTransId="{227E683B-B427-4EC8-AD37-BCAEAB5FD9F0}"/>
    <dgm:cxn modelId="{B5CEC0A0-CD09-4387-8B74-A36B10213227}" type="presOf" srcId="{FF8C52DE-88AE-4C62-AF08-87477BD6F156}" destId="{D5B93C5F-E966-4501-8200-CB9F98713557}" srcOrd="0" destOrd="0" presId="urn:microsoft.com/office/officeart/2005/8/layout/hChevron3"/>
    <dgm:cxn modelId="{25092AA6-44C8-463E-952B-E363DC6C0E95}" type="presOf" srcId="{395F09AB-C1A3-4EBF-86C1-0F3B1BB97E53}" destId="{FC59450E-DC93-4660-9B92-AFA2C1D859FF}" srcOrd="0" destOrd="0" presId="urn:microsoft.com/office/officeart/2005/8/layout/hChevron3"/>
    <dgm:cxn modelId="{9E9F7CA9-4FA5-4E1E-802C-B86246DABBD1}" srcId="{39C028B6-9EF7-4E1E-B98C-C89BDD11E252}" destId="{B6751853-9FAC-412E-B0A3-FF2DB8F31151}" srcOrd="9" destOrd="0" parTransId="{CA9949FA-1CC0-4696-8F6C-B6EF23FFFB46}" sibTransId="{6664A9AA-3F4C-4E5D-908C-7D6466B76264}"/>
    <dgm:cxn modelId="{6D163BAA-1967-401C-B47F-E2E7E79ED179}" srcId="{39C028B6-9EF7-4E1E-B98C-C89BDD11E252}" destId="{C369CDFF-23B2-486D-BF36-3FA6B7EC96F1}" srcOrd="19" destOrd="0" parTransId="{7A02A99B-9D12-4571-AB3E-066C98519F7D}" sibTransId="{2B2367C0-6E8E-4821-A798-42F95DE1FA52}"/>
    <dgm:cxn modelId="{CB3AE2AC-7BE3-43C6-B862-F1A47FC24290}" srcId="{39C028B6-9EF7-4E1E-B98C-C89BDD11E252}" destId="{032FF97C-E887-4988-8833-1B20DB56C4A1}" srcOrd="21" destOrd="0" parTransId="{636A2FC3-3FE8-4C56-AEE6-B27FE5924EA2}" sibTransId="{31F68629-BB98-4691-B8DF-2A00FFA56CB7}"/>
    <dgm:cxn modelId="{CD29E7AD-A2A5-4E98-BB69-CC48A4D013EE}" srcId="{39C028B6-9EF7-4E1E-B98C-C89BDD11E252}" destId="{395F09AB-C1A3-4EBF-86C1-0F3B1BB97E53}" srcOrd="4" destOrd="0" parTransId="{9F9CE578-E7FB-4029-8C3C-69FECB3E028D}" sibTransId="{237061BC-E3B9-49A1-A4C7-FB847C94BEF1}"/>
    <dgm:cxn modelId="{DC32CCB3-13B1-4556-9AF4-90E645C4209E}" type="presOf" srcId="{1631CAAF-E9A2-4242-B2A7-2C3CA424A1A0}" destId="{BB6A051E-681E-438D-BA42-B2E428F67EAB}" srcOrd="0" destOrd="0" presId="urn:microsoft.com/office/officeart/2005/8/layout/hChevron3"/>
    <dgm:cxn modelId="{2BFFFFB6-DCA7-4008-819B-B8B5C9554097}" type="presOf" srcId="{21505E48-D66F-4D25-BF4A-5D7BF6CBBF8C}" destId="{F916337F-4787-499F-BD6F-DF79A26C4016}" srcOrd="0" destOrd="0" presId="urn:microsoft.com/office/officeart/2005/8/layout/hChevron3"/>
    <dgm:cxn modelId="{4895EBB8-4E73-42CD-B8DF-0CFA799706EC}" srcId="{39C028B6-9EF7-4E1E-B98C-C89BDD11E252}" destId="{47AED27E-9478-4A4E-97E7-496EC275426C}" srcOrd="16" destOrd="0" parTransId="{FF04ABA9-09D7-45B4-BE0C-34B19DF60FBB}" sibTransId="{284F5FFF-237B-4BDF-BE65-4FE548B72648}"/>
    <dgm:cxn modelId="{CB56F0BD-25B6-43EB-BF38-49FB7754F4A9}" srcId="{39C028B6-9EF7-4E1E-B98C-C89BDD11E252}" destId="{21505E48-D66F-4D25-BF4A-5D7BF6CBBF8C}" srcOrd="2" destOrd="0" parTransId="{B7BF60B1-15A3-4277-B85D-C6D9833A54F3}" sibTransId="{CCCE45EA-DA6C-4A45-9420-941989D5DAFB}"/>
    <dgm:cxn modelId="{D6120AC0-4264-404E-8F65-239FB378B860}" srcId="{39C028B6-9EF7-4E1E-B98C-C89BDD11E252}" destId="{FF8C52DE-88AE-4C62-AF08-87477BD6F156}" srcOrd="17" destOrd="0" parTransId="{E8E74A65-88D0-49FB-881D-AEB068B29B71}" sibTransId="{24E8A2CB-0D52-4A61-B915-00DC0DD94323}"/>
    <dgm:cxn modelId="{7C762BC5-76E3-4F27-9B77-10EE78B31A94}" srcId="{39C028B6-9EF7-4E1E-B98C-C89BDD11E252}" destId="{96607693-590A-4DBD-80B2-9CB565B0A364}" srcOrd="0" destOrd="0" parTransId="{EEAA1C75-67E9-4821-8C24-87EE4AF1B110}" sibTransId="{7F354C37-6E5E-4434-BED6-A83C3C98D795}"/>
    <dgm:cxn modelId="{31ED6FD9-D88A-42B8-8C07-BDB3B168AF0F}" type="presOf" srcId="{C369CDFF-23B2-486D-BF36-3FA6B7EC96F1}" destId="{FFB98A3A-2330-4C91-B51A-3180DD67CC47}" srcOrd="0" destOrd="0" presId="urn:microsoft.com/office/officeart/2005/8/layout/hChevron3"/>
    <dgm:cxn modelId="{11C55CDA-ACFF-44A3-A56B-E9A0C78C4757}" type="presOf" srcId="{47AED27E-9478-4A4E-97E7-496EC275426C}" destId="{0DE34783-D9B5-4F6C-A02A-DFEC0696B069}" srcOrd="0" destOrd="0" presId="urn:microsoft.com/office/officeart/2005/8/layout/hChevron3"/>
    <dgm:cxn modelId="{889D8CDB-2C47-4A75-BB7A-D1B1F376027A}" srcId="{39C028B6-9EF7-4E1E-B98C-C89BDD11E252}" destId="{F02B5772-B147-491D-80D3-D3B27D258FC0}" srcOrd="5" destOrd="0" parTransId="{0793DBDE-932C-44C7-A15F-8C27957EE433}" sibTransId="{6B739EF2-946A-441D-8C63-5D642271D29C}"/>
    <dgm:cxn modelId="{6E1BDEDB-E3C5-47A3-A792-EB91FAD18ED8}" type="presOf" srcId="{F02B5772-B147-491D-80D3-D3B27D258FC0}" destId="{AC5443C1-4CBA-4523-B39D-6B704A7F62F8}" srcOrd="0" destOrd="0" presId="urn:microsoft.com/office/officeart/2005/8/layout/hChevron3"/>
    <dgm:cxn modelId="{3FB7B2E1-A954-4AA2-8BBF-F5B2AD03F86F}" srcId="{39C028B6-9EF7-4E1E-B98C-C89BDD11E252}" destId="{E7CB06E1-166A-4E9B-9B7E-963DB8D28421}" srcOrd="11" destOrd="0" parTransId="{9DF2CC92-E134-427F-B46B-E668B7DE6711}" sibTransId="{F437A82B-4B8C-4A24-8C3F-A0FEA9365B68}"/>
    <dgm:cxn modelId="{62113AEB-81AC-4E4C-B31F-C8E4D6F4DF55}" srcId="{39C028B6-9EF7-4E1E-B98C-C89BDD11E252}" destId="{3919C719-DD73-4357-886F-73CD3BEAF2EC}" srcOrd="1" destOrd="0" parTransId="{D5F156BB-B400-4BE3-8196-8EDA35A55877}" sibTransId="{933E4DB1-AE7B-4375-9DC0-495F912EA98F}"/>
    <dgm:cxn modelId="{6CA424F2-437C-4166-9159-CF6BB8E830BF}" srcId="{39C028B6-9EF7-4E1E-B98C-C89BDD11E252}" destId="{FA79A3D5-1845-4C1B-BD83-F69DBA72D446}" srcOrd="10" destOrd="0" parTransId="{B15A48DB-65A2-4852-8475-F02DA83730E2}" sibTransId="{FB7EDD9F-83C2-4986-A84A-CF2D51367F3A}"/>
    <dgm:cxn modelId="{4D8A0AFC-8A73-4B93-8CDC-79A66B6FBA9D}" srcId="{39C028B6-9EF7-4E1E-B98C-C89BDD11E252}" destId="{1631CAAF-E9A2-4242-B2A7-2C3CA424A1A0}" srcOrd="12" destOrd="0" parTransId="{CC9F7AB3-D66D-41E8-BDAB-6415985FCCB8}" sibTransId="{3B1D8973-69E0-4DD1-88AC-D77EC8B41B52}"/>
    <dgm:cxn modelId="{62902BB5-F831-415A-87E1-2F4C82E1BB5A}" type="presParOf" srcId="{7D18DAA0-E711-44DD-8C54-372CE46106C6}" destId="{0260557E-E01F-485B-8CB7-E792FDF17930}" srcOrd="0" destOrd="0" presId="urn:microsoft.com/office/officeart/2005/8/layout/hChevron3"/>
    <dgm:cxn modelId="{DF70BC99-C41B-4ACA-B99E-1DE848D43C2A}" type="presParOf" srcId="{7D18DAA0-E711-44DD-8C54-372CE46106C6}" destId="{24B305D7-D830-4F58-9BAD-678C41548425}" srcOrd="1" destOrd="0" presId="urn:microsoft.com/office/officeart/2005/8/layout/hChevron3"/>
    <dgm:cxn modelId="{9510E6FB-A9F6-4F9E-A55C-BEFE55F1BB96}" type="presParOf" srcId="{7D18DAA0-E711-44DD-8C54-372CE46106C6}" destId="{C7826969-53D7-41E0-9378-DF666F797805}" srcOrd="2" destOrd="0" presId="urn:microsoft.com/office/officeart/2005/8/layout/hChevron3"/>
    <dgm:cxn modelId="{19A087AE-359E-45A8-92D0-79BB5C4CFD05}" type="presParOf" srcId="{7D18DAA0-E711-44DD-8C54-372CE46106C6}" destId="{21CA3E67-2741-45BB-9EAC-9314EE94860D}" srcOrd="3" destOrd="0" presId="urn:microsoft.com/office/officeart/2005/8/layout/hChevron3"/>
    <dgm:cxn modelId="{5940A924-B37F-4708-8A76-67554023068B}" type="presParOf" srcId="{7D18DAA0-E711-44DD-8C54-372CE46106C6}" destId="{F916337F-4787-499F-BD6F-DF79A26C4016}" srcOrd="4" destOrd="0" presId="urn:microsoft.com/office/officeart/2005/8/layout/hChevron3"/>
    <dgm:cxn modelId="{FFC69935-0707-46A3-A3B4-4750EBC71CC2}" type="presParOf" srcId="{7D18DAA0-E711-44DD-8C54-372CE46106C6}" destId="{B387EA78-A832-4163-8893-5BD87DB73D5E}" srcOrd="5" destOrd="0" presId="urn:microsoft.com/office/officeart/2005/8/layout/hChevron3"/>
    <dgm:cxn modelId="{53DD2025-817C-4E9E-AB3F-6725928BD3AF}" type="presParOf" srcId="{7D18DAA0-E711-44DD-8C54-372CE46106C6}" destId="{A4C4E64D-4D99-4784-8A14-FC941F7975BC}" srcOrd="6" destOrd="0" presId="urn:microsoft.com/office/officeart/2005/8/layout/hChevron3"/>
    <dgm:cxn modelId="{D6579F8E-30C1-454C-94CF-5521DD98C6EE}" type="presParOf" srcId="{7D18DAA0-E711-44DD-8C54-372CE46106C6}" destId="{308CEE74-88DE-4151-95D2-BFD8B98ED6A6}" srcOrd="7" destOrd="0" presId="urn:microsoft.com/office/officeart/2005/8/layout/hChevron3"/>
    <dgm:cxn modelId="{6A7B5159-85E2-4B04-A71D-0EC6F3050EBE}" type="presParOf" srcId="{7D18DAA0-E711-44DD-8C54-372CE46106C6}" destId="{FC59450E-DC93-4660-9B92-AFA2C1D859FF}" srcOrd="8" destOrd="0" presId="urn:microsoft.com/office/officeart/2005/8/layout/hChevron3"/>
    <dgm:cxn modelId="{33A63AD3-DAEE-429A-922B-3CFAEB267AB4}" type="presParOf" srcId="{7D18DAA0-E711-44DD-8C54-372CE46106C6}" destId="{3E2C2809-BDD5-45C5-9D42-82B982085ADE}" srcOrd="9" destOrd="0" presId="urn:microsoft.com/office/officeart/2005/8/layout/hChevron3"/>
    <dgm:cxn modelId="{03093C71-742F-4C12-B293-2F44A612CB22}" type="presParOf" srcId="{7D18DAA0-E711-44DD-8C54-372CE46106C6}" destId="{AC5443C1-4CBA-4523-B39D-6B704A7F62F8}" srcOrd="10" destOrd="0" presId="urn:microsoft.com/office/officeart/2005/8/layout/hChevron3"/>
    <dgm:cxn modelId="{9FC6ACF0-712A-41C9-A360-5506CAC2916F}" type="presParOf" srcId="{7D18DAA0-E711-44DD-8C54-372CE46106C6}" destId="{5EFA30AE-AF26-4B71-97FA-819B127BFC1B}" srcOrd="11" destOrd="0" presId="urn:microsoft.com/office/officeart/2005/8/layout/hChevron3"/>
    <dgm:cxn modelId="{DB09A2DE-55C6-439F-BAC9-1C7357FA2C21}" type="presParOf" srcId="{7D18DAA0-E711-44DD-8C54-372CE46106C6}" destId="{3DD34273-4A34-4AAB-90B9-C4A030F27D7C}" srcOrd="12" destOrd="0" presId="urn:microsoft.com/office/officeart/2005/8/layout/hChevron3"/>
    <dgm:cxn modelId="{7BF08570-4A44-4F8E-A4EB-C4FBDB6FC05E}" type="presParOf" srcId="{7D18DAA0-E711-44DD-8C54-372CE46106C6}" destId="{822CFAC4-1100-4EAE-AE27-D248FFE523CB}" srcOrd="13" destOrd="0" presId="urn:microsoft.com/office/officeart/2005/8/layout/hChevron3"/>
    <dgm:cxn modelId="{368BC045-BAA1-46A0-B3F4-7C9A166B1FC7}" type="presParOf" srcId="{7D18DAA0-E711-44DD-8C54-372CE46106C6}" destId="{2F58A393-3DE9-4446-87FD-74A6A0342C27}" srcOrd="14" destOrd="0" presId="urn:microsoft.com/office/officeart/2005/8/layout/hChevron3"/>
    <dgm:cxn modelId="{8C8AE087-A924-4FD0-AB9C-0A254956561F}" type="presParOf" srcId="{7D18DAA0-E711-44DD-8C54-372CE46106C6}" destId="{CD1AA9FB-8109-47E4-A015-DA184158B93A}" srcOrd="15" destOrd="0" presId="urn:microsoft.com/office/officeart/2005/8/layout/hChevron3"/>
    <dgm:cxn modelId="{1ABF163D-F53D-4691-B19A-98DD2528A9CC}" type="presParOf" srcId="{7D18DAA0-E711-44DD-8C54-372CE46106C6}" destId="{E3EB5FF0-D97F-4CCF-8532-7E486DD6967C}" srcOrd="16" destOrd="0" presId="urn:microsoft.com/office/officeart/2005/8/layout/hChevron3"/>
    <dgm:cxn modelId="{CF976915-BEDC-40A4-92BC-B8239D1FBDA4}" type="presParOf" srcId="{7D18DAA0-E711-44DD-8C54-372CE46106C6}" destId="{01B54BA9-D0BA-42B5-80B0-85B440F59342}" srcOrd="17" destOrd="0" presId="urn:microsoft.com/office/officeart/2005/8/layout/hChevron3"/>
    <dgm:cxn modelId="{D4C5271F-5E7D-4B73-8EA6-DECAEBCD42C0}" type="presParOf" srcId="{7D18DAA0-E711-44DD-8C54-372CE46106C6}" destId="{737CD1BD-3F84-498D-A955-D31BDE5329E2}" srcOrd="18" destOrd="0" presId="urn:microsoft.com/office/officeart/2005/8/layout/hChevron3"/>
    <dgm:cxn modelId="{F804F7DA-703E-469A-A1A6-38A0DA9CE633}" type="presParOf" srcId="{7D18DAA0-E711-44DD-8C54-372CE46106C6}" destId="{7054B881-A6B4-44E3-A9C0-59A9430D2877}" srcOrd="19" destOrd="0" presId="urn:microsoft.com/office/officeart/2005/8/layout/hChevron3"/>
    <dgm:cxn modelId="{2D669A36-B2D9-40B3-BDFB-8D0B73D496C2}" type="presParOf" srcId="{7D18DAA0-E711-44DD-8C54-372CE46106C6}" destId="{066F3EB0-B6FB-4333-A209-9579D7F3D187}" srcOrd="20" destOrd="0" presId="urn:microsoft.com/office/officeart/2005/8/layout/hChevron3"/>
    <dgm:cxn modelId="{E1342B1B-EF58-45FD-B263-69CFBD74EF4D}" type="presParOf" srcId="{7D18DAA0-E711-44DD-8C54-372CE46106C6}" destId="{2394751F-E3CB-447E-A32D-CBC3DB6FE365}" srcOrd="21" destOrd="0" presId="urn:microsoft.com/office/officeart/2005/8/layout/hChevron3"/>
    <dgm:cxn modelId="{753D69B8-5D02-4D9C-A5BF-498D12558727}" type="presParOf" srcId="{7D18DAA0-E711-44DD-8C54-372CE46106C6}" destId="{F11357F8-6168-4893-9C68-273C2FF0E39E}" srcOrd="22" destOrd="0" presId="urn:microsoft.com/office/officeart/2005/8/layout/hChevron3"/>
    <dgm:cxn modelId="{3C2394D7-B262-4733-AED0-EBEE994DF981}" type="presParOf" srcId="{7D18DAA0-E711-44DD-8C54-372CE46106C6}" destId="{9E31E9D5-609E-4B11-9E06-28237D62D5CC}" srcOrd="23" destOrd="0" presId="urn:microsoft.com/office/officeart/2005/8/layout/hChevron3"/>
    <dgm:cxn modelId="{6F29C74E-92B3-4F62-8A25-318755A6057E}" type="presParOf" srcId="{7D18DAA0-E711-44DD-8C54-372CE46106C6}" destId="{BB6A051E-681E-438D-BA42-B2E428F67EAB}" srcOrd="24" destOrd="0" presId="urn:microsoft.com/office/officeart/2005/8/layout/hChevron3"/>
    <dgm:cxn modelId="{C1C4E8EC-771E-4BFB-8F59-BF4BA0DADE00}" type="presParOf" srcId="{7D18DAA0-E711-44DD-8C54-372CE46106C6}" destId="{CADC3594-A85D-4F55-9798-D25166944461}" srcOrd="25" destOrd="0" presId="urn:microsoft.com/office/officeart/2005/8/layout/hChevron3"/>
    <dgm:cxn modelId="{FF939859-57A3-4BEB-BD92-F5E1CFDB649C}" type="presParOf" srcId="{7D18DAA0-E711-44DD-8C54-372CE46106C6}" destId="{59C1A2BE-0126-447D-B0F2-7B8B971E2B54}" srcOrd="26" destOrd="0" presId="urn:microsoft.com/office/officeart/2005/8/layout/hChevron3"/>
    <dgm:cxn modelId="{8800E98D-0070-43E6-AD78-5521DBB3F1BA}" type="presParOf" srcId="{7D18DAA0-E711-44DD-8C54-372CE46106C6}" destId="{FF3021D0-694C-4525-AADD-42D136538852}" srcOrd="27" destOrd="0" presId="urn:microsoft.com/office/officeart/2005/8/layout/hChevron3"/>
    <dgm:cxn modelId="{9A93C772-3EA7-4A13-A39C-5401A653C58E}" type="presParOf" srcId="{7D18DAA0-E711-44DD-8C54-372CE46106C6}" destId="{5D80B256-7324-4B86-B6B9-9A9A8F26F686}" srcOrd="28" destOrd="0" presId="urn:microsoft.com/office/officeart/2005/8/layout/hChevron3"/>
    <dgm:cxn modelId="{EEE6CA47-4A04-444F-82C2-8EA152123F90}" type="presParOf" srcId="{7D18DAA0-E711-44DD-8C54-372CE46106C6}" destId="{77ACFE6E-0044-4B99-B21A-DBF76B99245E}" srcOrd="29" destOrd="0" presId="urn:microsoft.com/office/officeart/2005/8/layout/hChevron3"/>
    <dgm:cxn modelId="{2319ABE3-D0D6-4C30-9F52-0C97D0F75EE4}" type="presParOf" srcId="{7D18DAA0-E711-44DD-8C54-372CE46106C6}" destId="{B24A44DD-A843-4BCC-82E0-032A1B7FAA96}" srcOrd="30" destOrd="0" presId="urn:microsoft.com/office/officeart/2005/8/layout/hChevron3"/>
    <dgm:cxn modelId="{37FC082A-FB62-4AF5-85BC-81468E29FB5C}" type="presParOf" srcId="{7D18DAA0-E711-44DD-8C54-372CE46106C6}" destId="{CEFCC68C-F3E6-4078-81B6-4A7E45B0E3B6}" srcOrd="31" destOrd="0" presId="urn:microsoft.com/office/officeart/2005/8/layout/hChevron3"/>
    <dgm:cxn modelId="{832DD764-71B2-464D-B8CB-29862E3FF360}" type="presParOf" srcId="{7D18DAA0-E711-44DD-8C54-372CE46106C6}" destId="{0DE34783-D9B5-4F6C-A02A-DFEC0696B069}" srcOrd="32" destOrd="0" presId="urn:microsoft.com/office/officeart/2005/8/layout/hChevron3"/>
    <dgm:cxn modelId="{ADDA6EC7-1478-469D-B64A-2708C02C4717}" type="presParOf" srcId="{7D18DAA0-E711-44DD-8C54-372CE46106C6}" destId="{F76423EE-32A4-45F8-9429-DAB7315907BC}" srcOrd="33" destOrd="0" presId="urn:microsoft.com/office/officeart/2005/8/layout/hChevron3"/>
    <dgm:cxn modelId="{712E539D-101E-488D-8A1D-E46E75B1C928}" type="presParOf" srcId="{7D18DAA0-E711-44DD-8C54-372CE46106C6}" destId="{D5B93C5F-E966-4501-8200-CB9F98713557}" srcOrd="34" destOrd="0" presId="urn:microsoft.com/office/officeart/2005/8/layout/hChevron3"/>
    <dgm:cxn modelId="{8BB97354-8144-461A-9595-284AF013E12B}" type="presParOf" srcId="{7D18DAA0-E711-44DD-8C54-372CE46106C6}" destId="{A276F5C4-489F-453C-B73A-090207383EAE}" srcOrd="35" destOrd="0" presId="urn:microsoft.com/office/officeart/2005/8/layout/hChevron3"/>
    <dgm:cxn modelId="{6E452E6A-88E2-4048-802F-251D926015D2}" type="presParOf" srcId="{7D18DAA0-E711-44DD-8C54-372CE46106C6}" destId="{41DFB83B-04AD-4ACC-BCDA-36DB0EB384D1}" srcOrd="36" destOrd="0" presId="urn:microsoft.com/office/officeart/2005/8/layout/hChevron3"/>
    <dgm:cxn modelId="{8FEE6CFE-6E53-4840-A45B-10E6E55BAA8F}" type="presParOf" srcId="{7D18DAA0-E711-44DD-8C54-372CE46106C6}" destId="{70E6132D-4363-47B6-89C5-201A39C4E176}" srcOrd="37" destOrd="0" presId="urn:microsoft.com/office/officeart/2005/8/layout/hChevron3"/>
    <dgm:cxn modelId="{BFECBBCD-6900-48A1-90CF-72449DA0E856}" type="presParOf" srcId="{7D18DAA0-E711-44DD-8C54-372CE46106C6}" destId="{FFB98A3A-2330-4C91-B51A-3180DD67CC47}" srcOrd="38" destOrd="0" presId="urn:microsoft.com/office/officeart/2005/8/layout/hChevron3"/>
    <dgm:cxn modelId="{8471C7E5-1BA0-47A8-B761-FBCAF61A045F}" type="presParOf" srcId="{7D18DAA0-E711-44DD-8C54-372CE46106C6}" destId="{E9E66A0B-144B-4BB0-9B52-A10A2E3665D4}" srcOrd="39" destOrd="0" presId="urn:microsoft.com/office/officeart/2005/8/layout/hChevron3"/>
    <dgm:cxn modelId="{A7B6D53F-D923-438F-BE6B-78C9E3401A3E}" type="presParOf" srcId="{7D18DAA0-E711-44DD-8C54-372CE46106C6}" destId="{4DFE938E-9425-42FD-8D64-530414499DC8}" srcOrd="40" destOrd="0" presId="urn:microsoft.com/office/officeart/2005/8/layout/hChevron3"/>
    <dgm:cxn modelId="{778B14AB-3921-4A9A-9B1D-989F7783FFAA}" type="presParOf" srcId="{7D18DAA0-E711-44DD-8C54-372CE46106C6}" destId="{AA09626A-F759-43D3-B7BE-2C53808D3D72}" srcOrd="41" destOrd="0" presId="urn:microsoft.com/office/officeart/2005/8/layout/hChevron3"/>
    <dgm:cxn modelId="{4B09C6F3-D75C-4665-92CB-E4650675D373}" type="presParOf" srcId="{7D18DAA0-E711-44DD-8C54-372CE46106C6}" destId="{70C67ECA-F76C-49AD-BA48-FD2EE914A12C}" srcOrd="4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0557E-E01F-485B-8CB7-E792FDF17930}">
      <dsp:nvSpPr>
        <dsp:cNvPr id="0" name=""/>
        <dsp:cNvSpPr/>
      </dsp:nvSpPr>
      <dsp:spPr>
        <a:xfrm>
          <a:off x="2624" y="552732"/>
          <a:ext cx="603554" cy="241421"/>
        </a:xfrm>
        <a:prstGeom prst="homePlat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maí</a:t>
          </a:r>
        </a:p>
      </dsp:txBody>
      <dsp:txXfrm>
        <a:off x="2624" y="552732"/>
        <a:ext cx="543199" cy="241421"/>
      </dsp:txXfrm>
    </dsp:sp>
    <dsp:sp modelId="{C7826969-53D7-41E0-9378-DF666F797805}">
      <dsp:nvSpPr>
        <dsp:cNvPr id="0" name=""/>
        <dsp:cNvSpPr/>
      </dsp:nvSpPr>
      <dsp:spPr>
        <a:xfrm>
          <a:off x="48546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júní</a:t>
          </a:r>
        </a:p>
      </dsp:txBody>
      <dsp:txXfrm>
        <a:off x="606178" y="552732"/>
        <a:ext cx="362133" cy="241421"/>
      </dsp:txXfrm>
    </dsp:sp>
    <dsp:sp modelId="{F916337F-4787-499F-BD6F-DF79A26C4016}">
      <dsp:nvSpPr>
        <dsp:cNvPr id="0" name=""/>
        <dsp:cNvSpPr/>
      </dsp:nvSpPr>
      <dsp:spPr>
        <a:xfrm>
          <a:off x="968310"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júlí</a:t>
          </a:r>
        </a:p>
      </dsp:txBody>
      <dsp:txXfrm>
        <a:off x="1089021" y="552732"/>
        <a:ext cx="362133" cy="241421"/>
      </dsp:txXfrm>
    </dsp:sp>
    <dsp:sp modelId="{A4C4E64D-4D99-4784-8A14-FC941F7975BC}">
      <dsp:nvSpPr>
        <dsp:cNvPr id="0" name=""/>
        <dsp:cNvSpPr/>
      </dsp:nvSpPr>
      <dsp:spPr>
        <a:xfrm>
          <a:off x="145115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ágúst</a:t>
          </a:r>
        </a:p>
      </dsp:txBody>
      <dsp:txXfrm>
        <a:off x="1571865" y="552732"/>
        <a:ext cx="362133" cy="241421"/>
      </dsp:txXfrm>
    </dsp:sp>
    <dsp:sp modelId="{FC59450E-DC93-4660-9B92-AFA2C1D859FF}">
      <dsp:nvSpPr>
        <dsp:cNvPr id="0" name=""/>
        <dsp:cNvSpPr/>
      </dsp:nvSpPr>
      <dsp:spPr>
        <a:xfrm>
          <a:off x="193399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sept</a:t>
          </a:r>
        </a:p>
      </dsp:txBody>
      <dsp:txXfrm>
        <a:off x="2054708" y="552732"/>
        <a:ext cx="362133" cy="241421"/>
      </dsp:txXfrm>
    </dsp:sp>
    <dsp:sp modelId="{AC5443C1-4CBA-4523-B39D-6B704A7F62F8}">
      <dsp:nvSpPr>
        <dsp:cNvPr id="0" name=""/>
        <dsp:cNvSpPr/>
      </dsp:nvSpPr>
      <dsp:spPr>
        <a:xfrm>
          <a:off x="2416840"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okt</a:t>
          </a:r>
        </a:p>
      </dsp:txBody>
      <dsp:txXfrm>
        <a:off x="2537551" y="552732"/>
        <a:ext cx="362133" cy="241421"/>
      </dsp:txXfrm>
    </dsp:sp>
    <dsp:sp modelId="{3DD34273-4A34-4AAB-90B9-C4A030F27D7C}">
      <dsp:nvSpPr>
        <dsp:cNvPr id="0" name=""/>
        <dsp:cNvSpPr/>
      </dsp:nvSpPr>
      <dsp:spPr>
        <a:xfrm>
          <a:off x="289968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nóv</a:t>
          </a:r>
        </a:p>
      </dsp:txBody>
      <dsp:txXfrm>
        <a:off x="3020395" y="552732"/>
        <a:ext cx="362133" cy="241421"/>
      </dsp:txXfrm>
    </dsp:sp>
    <dsp:sp modelId="{2F58A393-3DE9-4446-87FD-74A6A0342C27}">
      <dsp:nvSpPr>
        <dsp:cNvPr id="0" name=""/>
        <dsp:cNvSpPr/>
      </dsp:nvSpPr>
      <dsp:spPr>
        <a:xfrm>
          <a:off x="338252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des</a:t>
          </a:r>
        </a:p>
      </dsp:txBody>
      <dsp:txXfrm>
        <a:off x="3503238" y="552732"/>
        <a:ext cx="362133" cy="241421"/>
      </dsp:txXfrm>
    </dsp:sp>
    <dsp:sp modelId="{E3EB5FF0-D97F-4CCF-8532-7E486DD6967C}">
      <dsp:nvSpPr>
        <dsp:cNvPr id="0" name=""/>
        <dsp:cNvSpPr/>
      </dsp:nvSpPr>
      <dsp:spPr>
        <a:xfrm>
          <a:off x="3865371"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jan</a:t>
          </a:r>
        </a:p>
      </dsp:txBody>
      <dsp:txXfrm>
        <a:off x="3986082" y="552732"/>
        <a:ext cx="362133" cy="241421"/>
      </dsp:txXfrm>
    </dsp:sp>
    <dsp:sp modelId="{737CD1BD-3F84-498D-A955-D31BDE5329E2}">
      <dsp:nvSpPr>
        <dsp:cNvPr id="0" name=""/>
        <dsp:cNvSpPr/>
      </dsp:nvSpPr>
      <dsp:spPr>
        <a:xfrm>
          <a:off x="434821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feb</a:t>
          </a:r>
        </a:p>
      </dsp:txBody>
      <dsp:txXfrm>
        <a:off x="4468925" y="552732"/>
        <a:ext cx="362133" cy="241421"/>
      </dsp:txXfrm>
    </dsp:sp>
    <dsp:sp modelId="{066F3EB0-B6FB-4333-A209-9579D7F3D187}">
      <dsp:nvSpPr>
        <dsp:cNvPr id="0" name=""/>
        <dsp:cNvSpPr/>
      </dsp:nvSpPr>
      <dsp:spPr>
        <a:xfrm>
          <a:off x="483105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mar</a:t>
          </a:r>
        </a:p>
      </dsp:txBody>
      <dsp:txXfrm>
        <a:off x="4951768" y="552732"/>
        <a:ext cx="362133" cy="241421"/>
      </dsp:txXfrm>
    </dsp:sp>
    <dsp:sp modelId="{F11357F8-6168-4893-9C68-273C2FF0E39E}">
      <dsp:nvSpPr>
        <dsp:cNvPr id="0" name=""/>
        <dsp:cNvSpPr/>
      </dsp:nvSpPr>
      <dsp:spPr>
        <a:xfrm>
          <a:off x="5313901"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apr</a:t>
          </a:r>
        </a:p>
      </dsp:txBody>
      <dsp:txXfrm>
        <a:off x="5434612" y="552732"/>
        <a:ext cx="362133" cy="241421"/>
      </dsp:txXfrm>
    </dsp:sp>
    <dsp:sp modelId="{BB6A051E-681E-438D-BA42-B2E428F67EAB}">
      <dsp:nvSpPr>
        <dsp:cNvPr id="0" name=""/>
        <dsp:cNvSpPr/>
      </dsp:nvSpPr>
      <dsp:spPr>
        <a:xfrm>
          <a:off x="579674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maí</a:t>
          </a:r>
        </a:p>
      </dsp:txBody>
      <dsp:txXfrm>
        <a:off x="5917455" y="552732"/>
        <a:ext cx="362133" cy="241421"/>
      </dsp:txXfrm>
    </dsp:sp>
    <dsp:sp modelId="{59C1A2BE-0126-447D-B0F2-7B8B971E2B54}">
      <dsp:nvSpPr>
        <dsp:cNvPr id="0" name=""/>
        <dsp:cNvSpPr/>
      </dsp:nvSpPr>
      <dsp:spPr>
        <a:xfrm>
          <a:off x="627958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jún</a:t>
          </a:r>
        </a:p>
      </dsp:txBody>
      <dsp:txXfrm>
        <a:off x="6400298" y="552732"/>
        <a:ext cx="362133" cy="241421"/>
      </dsp:txXfrm>
    </dsp:sp>
    <dsp:sp modelId="{5D80B256-7324-4B86-B6B9-9A9A8F26F686}">
      <dsp:nvSpPr>
        <dsp:cNvPr id="0" name=""/>
        <dsp:cNvSpPr/>
      </dsp:nvSpPr>
      <dsp:spPr>
        <a:xfrm>
          <a:off x="6762431"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júl</a:t>
          </a:r>
        </a:p>
      </dsp:txBody>
      <dsp:txXfrm>
        <a:off x="6883142" y="552732"/>
        <a:ext cx="362133" cy="241421"/>
      </dsp:txXfrm>
    </dsp:sp>
    <dsp:sp modelId="{B24A44DD-A843-4BCC-82E0-032A1B7FAA96}">
      <dsp:nvSpPr>
        <dsp:cNvPr id="0" name=""/>
        <dsp:cNvSpPr/>
      </dsp:nvSpPr>
      <dsp:spPr>
        <a:xfrm>
          <a:off x="724527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ágú</a:t>
          </a:r>
        </a:p>
      </dsp:txBody>
      <dsp:txXfrm>
        <a:off x="7365985" y="552732"/>
        <a:ext cx="362133" cy="241421"/>
      </dsp:txXfrm>
    </dsp:sp>
    <dsp:sp modelId="{0DE34783-D9B5-4F6C-A02A-DFEC0696B069}">
      <dsp:nvSpPr>
        <dsp:cNvPr id="0" name=""/>
        <dsp:cNvSpPr/>
      </dsp:nvSpPr>
      <dsp:spPr>
        <a:xfrm>
          <a:off x="772811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sept</a:t>
          </a:r>
        </a:p>
      </dsp:txBody>
      <dsp:txXfrm>
        <a:off x="7848828" y="552732"/>
        <a:ext cx="362133" cy="241421"/>
      </dsp:txXfrm>
    </dsp:sp>
    <dsp:sp modelId="{D5B93C5F-E966-4501-8200-CB9F98713557}">
      <dsp:nvSpPr>
        <dsp:cNvPr id="0" name=""/>
        <dsp:cNvSpPr/>
      </dsp:nvSpPr>
      <dsp:spPr>
        <a:xfrm>
          <a:off x="8210961"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okt</a:t>
          </a:r>
        </a:p>
      </dsp:txBody>
      <dsp:txXfrm>
        <a:off x="8331672" y="552732"/>
        <a:ext cx="362133" cy="241421"/>
      </dsp:txXfrm>
    </dsp:sp>
    <dsp:sp modelId="{41DFB83B-04AD-4ACC-BCDA-36DB0EB384D1}">
      <dsp:nvSpPr>
        <dsp:cNvPr id="0" name=""/>
        <dsp:cNvSpPr/>
      </dsp:nvSpPr>
      <dsp:spPr>
        <a:xfrm>
          <a:off x="8693804"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nóv</a:t>
          </a:r>
        </a:p>
      </dsp:txBody>
      <dsp:txXfrm>
        <a:off x="8814515" y="552732"/>
        <a:ext cx="362133" cy="241421"/>
      </dsp:txXfrm>
    </dsp:sp>
    <dsp:sp modelId="{FFB98A3A-2330-4C91-B51A-3180DD67CC47}">
      <dsp:nvSpPr>
        <dsp:cNvPr id="0" name=""/>
        <dsp:cNvSpPr/>
      </dsp:nvSpPr>
      <dsp:spPr>
        <a:xfrm>
          <a:off x="9176647"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des</a:t>
          </a:r>
        </a:p>
      </dsp:txBody>
      <dsp:txXfrm>
        <a:off x="9297358" y="552732"/>
        <a:ext cx="362133" cy="241421"/>
      </dsp:txXfrm>
    </dsp:sp>
    <dsp:sp modelId="{4DFE938E-9425-42FD-8D64-530414499DC8}">
      <dsp:nvSpPr>
        <dsp:cNvPr id="0" name=""/>
        <dsp:cNvSpPr/>
      </dsp:nvSpPr>
      <dsp:spPr>
        <a:xfrm>
          <a:off x="9659491" y="552732"/>
          <a:ext cx="603554" cy="241421"/>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jan</a:t>
          </a:r>
        </a:p>
      </dsp:txBody>
      <dsp:txXfrm>
        <a:off x="9780202" y="552732"/>
        <a:ext cx="362133" cy="241421"/>
      </dsp:txXfrm>
    </dsp:sp>
    <dsp:sp modelId="{70C67ECA-F76C-49AD-BA48-FD2EE914A12C}">
      <dsp:nvSpPr>
        <dsp:cNvPr id="0" name=""/>
        <dsp:cNvSpPr/>
      </dsp:nvSpPr>
      <dsp:spPr>
        <a:xfrm>
          <a:off x="10107223" y="319483"/>
          <a:ext cx="603554" cy="707918"/>
        </a:xfrm>
        <a:prstGeom prst="chevron">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005" tIns="24003" rIns="12002" bIns="24003" numCol="1" spcCol="1270" anchor="ctr" anchorCtr="0">
          <a:noAutofit/>
        </a:bodyPr>
        <a:lstStyle/>
        <a:p>
          <a:pPr marL="0" lvl="0" indent="0" algn="ctr" defTabSz="400050">
            <a:lnSpc>
              <a:spcPct val="90000"/>
            </a:lnSpc>
            <a:spcBef>
              <a:spcPct val="0"/>
            </a:spcBef>
            <a:spcAft>
              <a:spcPct val="35000"/>
            </a:spcAft>
            <a:buNone/>
          </a:pPr>
          <a:r>
            <a:rPr lang="is-IS" sz="900" kern="1200" dirty="0"/>
            <a:t>o.s.frv.</a:t>
          </a:r>
        </a:p>
      </dsp:txBody>
      <dsp:txXfrm>
        <a:off x="10107223" y="319483"/>
        <a:ext cx="603554" cy="70791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92275-3689-4841-8594-59568E41647C}" type="datetimeFigureOut">
              <a:rPr lang="is-IS" smtClean="0"/>
              <a:t>20.3.2019</a:t>
            </a:fld>
            <a:endParaRPr lang="is-I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67F4E-37A3-488C-8D61-BCF4584D7A01}" type="slidenum">
              <a:rPr lang="is-IS" smtClean="0"/>
              <a:t>‹#›</a:t>
            </a:fld>
            <a:endParaRPr lang="is-IS"/>
          </a:p>
        </p:txBody>
      </p:sp>
    </p:spTree>
    <p:extLst>
      <p:ext uri="{BB962C8B-B14F-4D97-AF65-F5344CB8AC3E}">
        <p14:creationId xmlns:p14="http://schemas.microsoft.com/office/powerpoint/2010/main" val="272311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E1E159D-F20F-4B87-9184-4D971E95C0CB}" type="slidenum">
              <a:rPr lang="en-US" smtClean="0">
                <a:solidFill>
                  <a:prstClr val="black"/>
                </a:solidFill>
              </a:rPr>
              <a:pPr eaLnBrk="1" hangingPunct="1"/>
              <a:t>3</a:t>
            </a:fld>
            <a:endParaRPr lang="en-US">
              <a:solidFill>
                <a:prstClr val="black"/>
              </a:solidFill>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is-IS" dirty="0"/>
              <a:t>Við þetta bætast svo 45 – 90 dagar úr Styrktarsjóði</a:t>
            </a:r>
            <a:r>
              <a:rPr lang="is-IS" baseline="0" dirty="0"/>
              <a:t> BSRB.</a:t>
            </a:r>
            <a:endParaRPr lang="is-IS" dirty="0"/>
          </a:p>
          <a:p>
            <a:pPr eaLnBrk="1" hangingPunct="1"/>
            <a:endParaRPr lang="is-IS" dirty="0"/>
          </a:p>
          <a:p>
            <a:pPr eaLnBrk="1" hangingPunct="1"/>
            <a:r>
              <a:rPr lang="is-IS" dirty="0"/>
              <a:t>Laun greiðast þó ekki lengur en ráðningu var ætlað að standa</a:t>
            </a:r>
            <a:endParaRPr lang="en-US" dirty="0"/>
          </a:p>
        </p:txBody>
      </p:sp>
    </p:spTree>
    <p:extLst>
      <p:ext uri="{BB962C8B-B14F-4D97-AF65-F5344CB8AC3E}">
        <p14:creationId xmlns:p14="http://schemas.microsoft.com/office/powerpoint/2010/main" val="863891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94BA-B90D-4217-B214-1B975A5918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s-IS"/>
          </a:p>
        </p:txBody>
      </p:sp>
      <p:sp>
        <p:nvSpPr>
          <p:cNvPr id="3" name="Subtitle 2">
            <a:extLst>
              <a:ext uri="{FF2B5EF4-FFF2-40B4-BE49-F238E27FC236}">
                <a16:creationId xmlns:a16="http://schemas.microsoft.com/office/drawing/2014/main" id="{9018644F-8A61-4DB4-9298-7ED31CC63E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s-IS"/>
          </a:p>
        </p:txBody>
      </p:sp>
      <p:sp>
        <p:nvSpPr>
          <p:cNvPr id="4" name="Date Placeholder 3">
            <a:extLst>
              <a:ext uri="{FF2B5EF4-FFF2-40B4-BE49-F238E27FC236}">
                <a16:creationId xmlns:a16="http://schemas.microsoft.com/office/drawing/2014/main" id="{82DC5FCA-26B2-466A-90F8-3F0EA81DC4A0}"/>
              </a:ext>
            </a:extLst>
          </p:cNvPr>
          <p:cNvSpPr>
            <a:spLocks noGrp="1"/>
          </p:cNvSpPr>
          <p:nvPr>
            <p:ph type="dt" sz="half" idx="10"/>
          </p:nvPr>
        </p:nvSpPr>
        <p:spPr/>
        <p:txBody>
          <a:bodyPr/>
          <a:lstStyle/>
          <a:p>
            <a:fld id="{60B77008-A21D-4C6F-841C-9E4BD993E04A}"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5538639C-3C26-4763-96BF-2090D22F5637}"/>
              </a:ext>
            </a:extLst>
          </p:cNvPr>
          <p:cNvSpPr>
            <a:spLocks noGrp="1"/>
          </p:cNvSpPr>
          <p:nvPr>
            <p:ph type="ftr" sz="quarter" idx="11"/>
          </p:nvPr>
        </p:nvSpPr>
        <p:spPr/>
        <p:txBody>
          <a:bodyPr/>
          <a:lstStyle/>
          <a:p>
            <a:endParaRPr lang="is-IS">
              <a:solidFill>
                <a:srgbClr val="CCDDEA"/>
              </a:solidFill>
            </a:endParaRPr>
          </a:p>
        </p:txBody>
      </p:sp>
      <p:sp>
        <p:nvSpPr>
          <p:cNvPr id="6" name="Slide Number Placeholder 5">
            <a:extLst>
              <a:ext uri="{FF2B5EF4-FFF2-40B4-BE49-F238E27FC236}">
                <a16:creationId xmlns:a16="http://schemas.microsoft.com/office/drawing/2014/main" id="{AD92B177-3C86-4FAC-93D3-CE5EC5D595CF}"/>
              </a:ext>
            </a:extLst>
          </p:cNvPr>
          <p:cNvSpPr>
            <a:spLocks noGrp="1"/>
          </p:cNvSpPr>
          <p:nvPr>
            <p:ph type="sldNum" sz="quarter" idx="12"/>
          </p:nvPr>
        </p:nvSpPr>
        <p:spPr/>
        <p:txBody>
          <a:bodyPr/>
          <a:lstStyle/>
          <a:p>
            <a:fld id="{16363FCF-AFD4-4382-BA4F-1F27280D1312}" type="slidenum">
              <a:rPr lang="is-IS" smtClean="0"/>
              <a:pPr/>
              <a:t>‹#›</a:t>
            </a:fld>
            <a:endParaRPr lang="is-IS"/>
          </a:p>
        </p:txBody>
      </p:sp>
      <p:pic>
        <p:nvPicPr>
          <p:cNvPr id="7" name="Picture 2" descr="C:\Users\gudrun\AppData\Local\Microsoft\Windows\Temporary Internet Files\Content.Outlook\JAWB82ZF\strv_jpeg.JPG">
            <a:extLst>
              <a:ext uri="{FF2B5EF4-FFF2-40B4-BE49-F238E27FC236}">
                <a16:creationId xmlns:a16="http://schemas.microsoft.com/office/drawing/2014/main" id="{1D913AB1-F93A-4B8A-BB74-0CDB5B790AD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08235" y="5368282"/>
            <a:ext cx="1920213" cy="14545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922607A3-6683-45E9-A68A-BDEAB35481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6581" y="5417240"/>
            <a:ext cx="1728992" cy="1296744"/>
          </a:xfrm>
          <a:prstGeom prst="rect">
            <a:avLst/>
          </a:prstGeom>
        </p:spPr>
      </p:pic>
    </p:spTree>
    <p:extLst>
      <p:ext uri="{BB962C8B-B14F-4D97-AF65-F5344CB8AC3E}">
        <p14:creationId xmlns:p14="http://schemas.microsoft.com/office/powerpoint/2010/main" val="232971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811F-CB81-4DB5-BCD6-E0FCBE8743F7}"/>
              </a:ext>
            </a:extLst>
          </p:cNvPr>
          <p:cNvSpPr>
            <a:spLocks noGrp="1"/>
          </p:cNvSpPr>
          <p:nvPr>
            <p:ph type="title"/>
          </p:nvPr>
        </p:nvSpPr>
        <p:spPr/>
        <p:txBody>
          <a:bodyPr/>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639AEAC2-F838-4D52-85C9-64BB8533F5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D0147F82-7CE2-40A7-98B3-14CB9425F14C}"/>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61E9128D-CE72-4766-95F4-689F3815F61A}"/>
              </a:ext>
            </a:extLst>
          </p:cNvPr>
          <p:cNvSpPr>
            <a:spLocks noGrp="1"/>
          </p:cNvSpPr>
          <p:nvPr>
            <p:ph type="ftr" sz="quarter" idx="11"/>
          </p:nvPr>
        </p:nvSpPr>
        <p:spPr/>
        <p:txBody>
          <a:bodyPr/>
          <a:lstStyle/>
          <a:p>
            <a:endParaRPr lang="is-IS">
              <a:solidFill>
                <a:srgbClr val="CCDDEA"/>
              </a:solidFill>
            </a:endParaRPr>
          </a:p>
        </p:txBody>
      </p:sp>
      <p:sp>
        <p:nvSpPr>
          <p:cNvPr id="6" name="Slide Number Placeholder 5">
            <a:extLst>
              <a:ext uri="{FF2B5EF4-FFF2-40B4-BE49-F238E27FC236}">
                <a16:creationId xmlns:a16="http://schemas.microsoft.com/office/drawing/2014/main" id="{1792E4BE-0186-4114-8E75-94C419E06379}"/>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21995588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C7DEB-568E-41B7-88A7-B052CB59B5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s-IS"/>
          </a:p>
        </p:txBody>
      </p:sp>
      <p:sp>
        <p:nvSpPr>
          <p:cNvPr id="3" name="Vertical Text Placeholder 2">
            <a:extLst>
              <a:ext uri="{FF2B5EF4-FFF2-40B4-BE49-F238E27FC236}">
                <a16:creationId xmlns:a16="http://schemas.microsoft.com/office/drawing/2014/main" id="{E601B258-B729-4CCD-A68A-8DA99E0793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94D4F456-7EE4-4C52-97A4-96AC187F1935}"/>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FD6B050C-78CC-4149-B995-D0009794E406}"/>
              </a:ext>
            </a:extLst>
          </p:cNvPr>
          <p:cNvSpPr>
            <a:spLocks noGrp="1"/>
          </p:cNvSpPr>
          <p:nvPr>
            <p:ph type="ftr" sz="quarter" idx="11"/>
          </p:nvPr>
        </p:nvSpPr>
        <p:spPr/>
        <p:txBody>
          <a:bodyPr/>
          <a:lstStyle/>
          <a:p>
            <a:endParaRPr lang="is-IS">
              <a:solidFill>
                <a:srgbClr val="CCDDEA"/>
              </a:solidFill>
            </a:endParaRPr>
          </a:p>
        </p:txBody>
      </p:sp>
      <p:sp>
        <p:nvSpPr>
          <p:cNvPr id="6" name="Slide Number Placeholder 5">
            <a:extLst>
              <a:ext uri="{FF2B5EF4-FFF2-40B4-BE49-F238E27FC236}">
                <a16:creationId xmlns:a16="http://schemas.microsoft.com/office/drawing/2014/main" id="{09908352-F1A6-42DD-AC8C-D5182AA9A0A8}"/>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1388117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3370-C723-42B1-BDC2-44D253D6E297}"/>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FD337649-187F-4EB1-B7CE-4E463FBD7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8D6370E4-A057-4324-A51C-953C8D58A1A0}"/>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9559DC54-44FE-4915-A19B-FABAD3B24425}"/>
              </a:ext>
            </a:extLst>
          </p:cNvPr>
          <p:cNvSpPr>
            <a:spLocks noGrp="1"/>
          </p:cNvSpPr>
          <p:nvPr>
            <p:ph type="ftr" sz="quarter" idx="11"/>
          </p:nvPr>
        </p:nvSpPr>
        <p:spPr/>
        <p:txBody>
          <a:bodyPr/>
          <a:lstStyle/>
          <a:p>
            <a:endParaRPr lang="is-IS">
              <a:solidFill>
                <a:srgbClr val="CCDDEA"/>
              </a:solidFill>
            </a:endParaRPr>
          </a:p>
        </p:txBody>
      </p:sp>
      <p:sp>
        <p:nvSpPr>
          <p:cNvPr id="6" name="Slide Number Placeholder 5">
            <a:extLst>
              <a:ext uri="{FF2B5EF4-FFF2-40B4-BE49-F238E27FC236}">
                <a16:creationId xmlns:a16="http://schemas.microsoft.com/office/drawing/2014/main" id="{D2C8EED3-B85E-4ED4-8E5F-6168926C32D8}"/>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291343780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2BF1-B11E-4531-8A57-757EB63729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s-IS"/>
          </a:p>
        </p:txBody>
      </p:sp>
      <p:sp>
        <p:nvSpPr>
          <p:cNvPr id="3" name="Text Placeholder 2">
            <a:extLst>
              <a:ext uri="{FF2B5EF4-FFF2-40B4-BE49-F238E27FC236}">
                <a16:creationId xmlns:a16="http://schemas.microsoft.com/office/drawing/2014/main" id="{4F501300-2AD6-4FCB-8999-9D3D3328B3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784903B-7DBA-4543-8124-EFE22FBF59EE}"/>
              </a:ext>
            </a:extLst>
          </p:cNvPr>
          <p:cNvSpPr>
            <a:spLocks noGrp="1"/>
          </p:cNvSpPr>
          <p:nvPr>
            <p:ph type="dt" sz="half" idx="10"/>
          </p:nvPr>
        </p:nvSpPr>
        <p:spPr/>
        <p:txBody>
          <a:bodyPr/>
          <a:lstStyle/>
          <a:p>
            <a:fld id="{9BC7839D-5723-4FBB-BA23-5063DF7E1ADE}"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13ECA334-7347-4330-9E0A-AA18928A7BDA}"/>
              </a:ext>
            </a:extLst>
          </p:cNvPr>
          <p:cNvSpPr>
            <a:spLocks noGrp="1"/>
          </p:cNvSpPr>
          <p:nvPr>
            <p:ph type="ftr" sz="quarter" idx="11"/>
          </p:nvPr>
        </p:nvSpPr>
        <p:spPr/>
        <p:txBody>
          <a:bodyPr/>
          <a:lstStyle/>
          <a:p>
            <a:endParaRPr lang="is-IS">
              <a:solidFill>
                <a:srgbClr val="CCDDEA"/>
              </a:solidFill>
            </a:endParaRPr>
          </a:p>
        </p:txBody>
      </p:sp>
      <p:sp>
        <p:nvSpPr>
          <p:cNvPr id="6" name="Slide Number Placeholder 5">
            <a:extLst>
              <a:ext uri="{FF2B5EF4-FFF2-40B4-BE49-F238E27FC236}">
                <a16:creationId xmlns:a16="http://schemas.microsoft.com/office/drawing/2014/main" id="{D7B4A6E0-95B7-4D4F-B110-A8A2CCB83951}"/>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117883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C1489-98E9-4084-96A4-368BE029A3F1}"/>
              </a:ext>
            </a:extLst>
          </p:cNvPr>
          <p:cNvSpPr>
            <a:spLocks noGrp="1"/>
          </p:cNvSpPr>
          <p:nvPr>
            <p:ph type="title"/>
          </p:nvPr>
        </p:nvSpPr>
        <p:spPr/>
        <p:txBody>
          <a:bodyPr/>
          <a:lstStyle/>
          <a:p>
            <a:r>
              <a:rPr lang="en-US"/>
              <a:t>Click to edit Master title style</a:t>
            </a:r>
            <a:endParaRPr lang="is-IS"/>
          </a:p>
        </p:txBody>
      </p:sp>
      <p:sp>
        <p:nvSpPr>
          <p:cNvPr id="3" name="Content Placeholder 2">
            <a:extLst>
              <a:ext uri="{FF2B5EF4-FFF2-40B4-BE49-F238E27FC236}">
                <a16:creationId xmlns:a16="http://schemas.microsoft.com/office/drawing/2014/main" id="{C955F216-7132-4BF7-9B81-E357ACF5779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Content Placeholder 3">
            <a:extLst>
              <a:ext uri="{FF2B5EF4-FFF2-40B4-BE49-F238E27FC236}">
                <a16:creationId xmlns:a16="http://schemas.microsoft.com/office/drawing/2014/main" id="{1291BF33-F424-4659-848B-549B4111C49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Date Placeholder 4">
            <a:extLst>
              <a:ext uri="{FF2B5EF4-FFF2-40B4-BE49-F238E27FC236}">
                <a16:creationId xmlns:a16="http://schemas.microsoft.com/office/drawing/2014/main" id="{95ED4071-D66B-4B75-9F96-319B27EEE274}"/>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6" name="Footer Placeholder 5">
            <a:extLst>
              <a:ext uri="{FF2B5EF4-FFF2-40B4-BE49-F238E27FC236}">
                <a16:creationId xmlns:a16="http://schemas.microsoft.com/office/drawing/2014/main" id="{6692E31F-E65C-42E1-9950-3A8A407FC288}"/>
              </a:ext>
            </a:extLst>
          </p:cNvPr>
          <p:cNvSpPr>
            <a:spLocks noGrp="1"/>
          </p:cNvSpPr>
          <p:nvPr>
            <p:ph type="ftr" sz="quarter" idx="11"/>
          </p:nvPr>
        </p:nvSpPr>
        <p:spPr/>
        <p:txBody>
          <a:bodyPr/>
          <a:lstStyle/>
          <a:p>
            <a:endParaRPr lang="is-IS">
              <a:solidFill>
                <a:srgbClr val="CCDDEA"/>
              </a:solidFill>
            </a:endParaRPr>
          </a:p>
        </p:txBody>
      </p:sp>
      <p:sp>
        <p:nvSpPr>
          <p:cNvPr id="7" name="Slide Number Placeholder 6">
            <a:extLst>
              <a:ext uri="{FF2B5EF4-FFF2-40B4-BE49-F238E27FC236}">
                <a16:creationId xmlns:a16="http://schemas.microsoft.com/office/drawing/2014/main" id="{F9C8A014-DCAC-4923-9399-B25FB2B9F963}"/>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340036146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B6A8-08E5-4BB1-A1BC-3EC5E8854581}"/>
              </a:ext>
            </a:extLst>
          </p:cNvPr>
          <p:cNvSpPr>
            <a:spLocks noGrp="1"/>
          </p:cNvSpPr>
          <p:nvPr>
            <p:ph type="title"/>
          </p:nvPr>
        </p:nvSpPr>
        <p:spPr>
          <a:xfrm>
            <a:off x="839788" y="365125"/>
            <a:ext cx="10515600" cy="1325563"/>
          </a:xfrm>
        </p:spPr>
        <p:txBody>
          <a:bodyPr/>
          <a:lstStyle/>
          <a:p>
            <a:r>
              <a:rPr lang="en-US"/>
              <a:t>Click to edit Master title style</a:t>
            </a:r>
            <a:endParaRPr lang="is-IS"/>
          </a:p>
        </p:txBody>
      </p:sp>
      <p:sp>
        <p:nvSpPr>
          <p:cNvPr id="3" name="Text Placeholder 2">
            <a:extLst>
              <a:ext uri="{FF2B5EF4-FFF2-40B4-BE49-F238E27FC236}">
                <a16:creationId xmlns:a16="http://schemas.microsoft.com/office/drawing/2014/main" id="{8F197329-0CD2-4B28-A794-6F9B7F431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91EA15F-C1C5-4787-B5EC-6D4FED397B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5" name="Text Placeholder 4">
            <a:extLst>
              <a:ext uri="{FF2B5EF4-FFF2-40B4-BE49-F238E27FC236}">
                <a16:creationId xmlns:a16="http://schemas.microsoft.com/office/drawing/2014/main" id="{8A9BA25D-4094-4E5C-8975-A9673F509B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B72244-BB52-4829-8C52-1BDC984C78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7" name="Date Placeholder 6">
            <a:extLst>
              <a:ext uri="{FF2B5EF4-FFF2-40B4-BE49-F238E27FC236}">
                <a16:creationId xmlns:a16="http://schemas.microsoft.com/office/drawing/2014/main" id="{9BD3FB1E-C3EB-455F-B132-0F3EF066355E}"/>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8" name="Footer Placeholder 7">
            <a:extLst>
              <a:ext uri="{FF2B5EF4-FFF2-40B4-BE49-F238E27FC236}">
                <a16:creationId xmlns:a16="http://schemas.microsoft.com/office/drawing/2014/main" id="{817D7364-9E3C-492B-B916-9582186C63E9}"/>
              </a:ext>
            </a:extLst>
          </p:cNvPr>
          <p:cNvSpPr>
            <a:spLocks noGrp="1"/>
          </p:cNvSpPr>
          <p:nvPr>
            <p:ph type="ftr" sz="quarter" idx="11"/>
          </p:nvPr>
        </p:nvSpPr>
        <p:spPr/>
        <p:txBody>
          <a:bodyPr/>
          <a:lstStyle/>
          <a:p>
            <a:endParaRPr lang="is-IS">
              <a:solidFill>
                <a:srgbClr val="CCDDEA"/>
              </a:solidFill>
            </a:endParaRPr>
          </a:p>
        </p:txBody>
      </p:sp>
      <p:sp>
        <p:nvSpPr>
          <p:cNvPr id="9" name="Slide Number Placeholder 8">
            <a:extLst>
              <a:ext uri="{FF2B5EF4-FFF2-40B4-BE49-F238E27FC236}">
                <a16:creationId xmlns:a16="http://schemas.microsoft.com/office/drawing/2014/main" id="{EFDFDB35-28D7-4E9F-AE13-E402FE4AC985}"/>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71018580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3C682-597D-487F-8521-6AF7CCA4A7C5}"/>
              </a:ext>
            </a:extLst>
          </p:cNvPr>
          <p:cNvSpPr>
            <a:spLocks noGrp="1"/>
          </p:cNvSpPr>
          <p:nvPr>
            <p:ph type="title"/>
          </p:nvPr>
        </p:nvSpPr>
        <p:spPr/>
        <p:txBody>
          <a:bodyPr/>
          <a:lstStyle/>
          <a:p>
            <a:r>
              <a:rPr lang="en-US"/>
              <a:t>Click to edit Master title style</a:t>
            </a:r>
            <a:endParaRPr lang="is-IS"/>
          </a:p>
        </p:txBody>
      </p:sp>
      <p:sp>
        <p:nvSpPr>
          <p:cNvPr id="3" name="Date Placeholder 2">
            <a:extLst>
              <a:ext uri="{FF2B5EF4-FFF2-40B4-BE49-F238E27FC236}">
                <a16:creationId xmlns:a16="http://schemas.microsoft.com/office/drawing/2014/main" id="{4986A334-DF44-4F9D-A3C2-811D892BCD78}"/>
              </a:ext>
            </a:extLst>
          </p:cNvPr>
          <p:cNvSpPr>
            <a:spLocks noGrp="1"/>
          </p:cNvSpPr>
          <p:nvPr>
            <p:ph type="dt" sz="half" idx="10"/>
          </p:nvPr>
        </p:nvSpPr>
        <p:spPr/>
        <p:txBody>
          <a:bodyPr/>
          <a:lstStyle/>
          <a:p>
            <a:fld id="{D1DC1509-40D3-48EE-B6A8-A273CDECCF94}" type="datetime6">
              <a:rPr lang="is-IS" smtClean="0">
                <a:solidFill>
                  <a:srgbClr val="CCDDEA"/>
                </a:solidFill>
              </a:rPr>
              <a:pPr/>
              <a:t>mars 19</a:t>
            </a:fld>
            <a:endParaRPr lang="is-IS">
              <a:solidFill>
                <a:srgbClr val="CCDDEA"/>
              </a:solidFill>
            </a:endParaRPr>
          </a:p>
        </p:txBody>
      </p:sp>
      <p:sp>
        <p:nvSpPr>
          <p:cNvPr id="4" name="Footer Placeholder 3">
            <a:extLst>
              <a:ext uri="{FF2B5EF4-FFF2-40B4-BE49-F238E27FC236}">
                <a16:creationId xmlns:a16="http://schemas.microsoft.com/office/drawing/2014/main" id="{B74DCE77-39F0-40B3-BC44-5ACCB2552DDA}"/>
              </a:ext>
            </a:extLst>
          </p:cNvPr>
          <p:cNvSpPr>
            <a:spLocks noGrp="1"/>
          </p:cNvSpPr>
          <p:nvPr>
            <p:ph type="ftr" sz="quarter" idx="11"/>
          </p:nvPr>
        </p:nvSpPr>
        <p:spPr/>
        <p:txBody>
          <a:bodyPr/>
          <a:lstStyle/>
          <a:p>
            <a:endParaRPr lang="is-IS">
              <a:solidFill>
                <a:srgbClr val="CCDDEA"/>
              </a:solidFill>
            </a:endParaRPr>
          </a:p>
        </p:txBody>
      </p:sp>
      <p:sp>
        <p:nvSpPr>
          <p:cNvPr id="5" name="Slide Number Placeholder 4">
            <a:extLst>
              <a:ext uri="{FF2B5EF4-FFF2-40B4-BE49-F238E27FC236}">
                <a16:creationId xmlns:a16="http://schemas.microsoft.com/office/drawing/2014/main" id="{8F703F7C-CD67-4260-A452-3227104FE6BB}"/>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376005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86E68-0F8E-43EA-9D76-4EC9E542EDE9}"/>
              </a:ext>
            </a:extLst>
          </p:cNvPr>
          <p:cNvSpPr>
            <a:spLocks noGrp="1"/>
          </p:cNvSpPr>
          <p:nvPr>
            <p:ph type="dt" sz="half" idx="10"/>
          </p:nvPr>
        </p:nvSpPr>
        <p:spPr/>
        <p:txBody>
          <a:bodyPr/>
          <a:lstStyle/>
          <a:p>
            <a:fld id="{2AD4E33D-47CB-495D-B218-5C2B906B0E1D}" type="datetime6">
              <a:rPr lang="is-IS" smtClean="0">
                <a:solidFill>
                  <a:srgbClr val="CCDDEA"/>
                </a:solidFill>
              </a:rPr>
              <a:pPr/>
              <a:t>mars 19</a:t>
            </a:fld>
            <a:endParaRPr lang="is-IS">
              <a:solidFill>
                <a:srgbClr val="CCDDEA"/>
              </a:solidFill>
            </a:endParaRPr>
          </a:p>
        </p:txBody>
      </p:sp>
      <p:sp>
        <p:nvSpPr>
          <p:cNvPr id="3" name="Footer Placeholder 2">
            <a:extLst>
              <a:ext uri="{FF2B5EF4-FFF2-40B4-BE49-F238E27FC236}">
                <a16:creationId xmlns:a16="http://schemas.microsoft.com/office/drawing/2014/main" id="{F67AEF7D-5149-4B9B-8EF0-BF24F783E4D0}"/>
              </a:ext>
            </a:extLst>
          </p:cNvPr>
          <p:cNvSpPr>
            <a:spLocks noGrp="1"/>
          </p:cNvSpPr>
          <p:nvPr>
            <p:ph type="ftr" sz="quarter" idx="11"/>
          </p:nvPr>
        </p:nvSpPr>
        <p:spPr/>
        <p:txBody>
          <a:bodyPr/>
          <a:lstStyle/>
          <a:p>
            <a:endParaRPr lang="is-IS">
              <a:solidFill>
                <a:srgbClr val="CCDDEA"/>
              </a:solidFill>
            </a:endParaRPr>
          </a:p>
        </p:txBody>
      </p:sp>
      <p:sp>
        <p:nvSpPr>
          <p:cNvPr id="4" name="Slide Number Placeholder 3">
            <a:extLst>
              <a:ext uri="{FF2B5EF4-FFF2-40B4-BE49-F238E27FC236}">
                <a16:creationId xmlns:a16="http://schemas.microsoft.com/office/drawing/2014/main" id="{12D6EA97-0642-4794-A9C0-99E0F18C8270}"/>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216989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89C2C-AE0A-4E66-878B-E7A47D4A13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Content Placeholder 2">
            <a:extLst>
              <a:ext uri="{FF2B5EF4-FFF2-40B4-BE49-F238E27FC236}">
                <a16:creationId xmlns:a16="http://schemas.microsoft.com/office/drawing/2014/main" id="{8EE239D8-046A-4F46-BB52-EACC5BA84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Text Placeholder 3">
            <a:extLst>
              <a:ext uri="{FF2B5EF4-FFF2-40B4-BE49-F238E27FC236}">
                <a16:creationId xmlns:a16="http://schemas.microsoft.com/office/drawing/2014/main" id="{5DA1D57E-42C0-4AF6-99AF-9C42E0B99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4933FF-920A-490B-A1B7-7B8B3304A753}"/>
              </a:ext>
            </a:extLst>
          </p:cNvPr>
          <p:cNvSpPr>
            <a:spLocks noGrp="1"/>
          </p:cNvSpPr>
          <p:nvPr>
            <p:ph type="dt" sz="half" idx="10"/>
          </p:nvPr>
        </p:nvSpPr>
        <p:spPr/>
        <p:txBody>
          <a:bodyPr/>
          <a:lstStyle/>
          <a:p>
            <a:fld id="{83ED9C9A-144A-40B4-976D-B2FA95A6B0BE}" type="datetime6">
              <a:rPr lang="is-IS" smtClean="0">
                <a:solidFill>
                  <a:srgbClr val="CCDDEA"/>
                </a:solidFill>
              </a:rPr>
              <a:pPr/>
              <a:t>mars 19</a:t>
            </a:fld>
            <a:endParaRPr lang="is-IS">
              <a:solidFill>
                <a:srgbClr val="CCDDEA"/>
              </a:solidFill>
            </a:endParaRPr>
          </a:p>
        </p:txBody>
      </p:sp>
      <p:sp>
        <p:nvSpPr>
          <p:cNvPr id="6" name="Footer Placeholder 5">
            <a:extLst>
              <a:ext uri="{FF2B5EF4-FFF2-40B4-BE49-F238E27FC236}">
                <a16:creationId xmlns:a16="http://schemas.microsoft.com/office/drawing/2014/main" id="{F402C856-7390-4987-B742-93D86EF3C1A8}"/>
              </a:ext>
            </a:extLst>
          </p:cNvPr>
          <p:cNvSpPr>
            <a:spLocks noGrp="1"/>
          </p:cNvSpPr>
          <p:nvPr>
            <p:ph type="ftr" sz="quarter" idx="11"/>
          </p:nvPr>
        </p:nvSpPr>
        <p:spPr/>
        <p:txBody>
          <a:bodyPr/>
          <a:lstStyle/>
          <a:p>
            <a:endParaRPr lang="is-IS">
              <a:solidFill>
                <a:srgbClr val="CCDDEA"/>
              </a:solidFill>
            </a:endParaRPr>
          </a:p>
        </p:txBody>
      </p:sp>
      <p:sp>
        <p:nvSpPr>
          <p:cNvPr id="7" name="Slide Number Placeholder 6">
            <a:extLst>
              <a:ext uri="{FF2B5EF4-FFF2-40B4-BE49-F238E27FC236}">
                <a16:creationId xmlns:a16="http://schemas.microsoft.com/office/drawing/2014/main" id="{C82A0B3E-418B-496F-BE21-9A12B216928C}"/>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6261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DC25-D625-47B3-9FE0-3E844A0730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s-IS"/>
          </a:p>
        </p:txBody>
      </p:sp>
      <p:sp>
        <p:nvSpPr>
          <p:cNvPr id="3" name="Picture Placeholder 2">
            <a:extLst>
              <a:ext uri="{FF2B5EF4-FFF2-40B4-BE49-F238E27FC236}">
                <a16:creationId xmlns:a16="http://schemas.microsoft.com/office/drawing/2014/main" id="{BFB3807B-41C7-4D9D-BA98-E0C96DB174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a:extLst>
              <a:ext uri="{FF2B5EF4-FFF2-40B4-BE49-F238E27FC236}">
                <a16:creationId xmlns:a16="http://schemas.microsoft.com/office/drawing/2014/main" id="{0F3AE7C1-D44D-4F4C-9BAD-1258A9447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C5A890-D1FE-44DD-AC57-D410888BB521}"/>
              </a:ext>
            </a:extLst>
          </p:cNvPr>
          <p:cNvSpPr>
            <a:spLocks noGrp="1"/>
          </p:cNvSpPr>
          <p:nvPr>
            <p:ph type="dt" sz="half" idx="10"/>
          </p:nvPr>
        </p:nvSpPr>
        <p:spPr/>
        <p:txBody>
          <a:bodyPr/>
          <a:lstStyle/>
          <a:p>
            <a:fld id="{F722704D-2CCD-408D-801B-3B3FC8110132}" type="datetime6">
              <a:rPr lang="is-IS" smtClean="0">
                <a:solidFill>
                  <a:srgbClr val="CCDDEA"/>
                </a:solidFill>
              </a:rPr>
              <a:pPr/>
              <a:t>mars 19</a:t>
            </a:fld>
            <a:endParaRPr lang="is-IS">
              <a:solidFill>
                <a:srgbClr val="CCDDEA"/>
              </a:solidFill>
            </a:endParaRPr>
          </a:p>
        </p:txBody>
      </p:sp>
      <p:sp>
        <p:nvSpPr>
          <p:cNvPr id="6" name="Footer Placeholder 5">
            <a:extLst>
              <a:ext uri="{FF2B5EF4-FFF2-40B4-BE49-F238E27FC236}">
                <a16:creationId xmlns:a16="http://schemas.microsoft.com/office/drawing/2014/main" id="{46A8F925-124B-4576-9421-FAAD577AD4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BC6A54-FC26-4C58-BF26-293CB434C449}"/>
              </a:ext>
            </a:extLst>
          </p:cNvPr>
          <p:cNvSpPr>
            <a:spLocks noGrp="1"/>
          </p:cNvSpPr>
          <p:nvPr>
            <p:ph type="sldNum" sz="quarter" idx="12"/>
          </p:nvPr>
        </p:nvSpPr>
        <p:spPr/>
        <p:txBody>
          <a:bodyPr/>
          <a:lstStyle/>
          <a:p>
            <a:fld id="{16363FCF-AFD4-4382-BA4F-1F27280D1312}" type="slidenum">
              <a:rPr lang="is-IS" smtClean="0"/>
              <a:pPr/>
              <a:t>‹#›</a:t>
            </a:fld>
            <a:endParaRPr lang="is-IS"/>
          </a:p>
        </p:txBody>
      </p:sp>
    </p:spTree>
    <p:extLst>
      <p:ext uri="{BB962C8B-B14F-4D97-AF65-F5344CB8AC3E}">
        <p14:creationId xmlns:p14="http://schemas.microsoft.com/office/powerpoint/2010/main" val="369770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6E52EF-7538-4E17-A4B8-299FF18653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s-IS"/>
          </a:p>
        </p:txBody>
      </p:sp>
      <p:sp>
        <p:nvSpPr>
          <p:cNvPr id="3" name="Text Placeholder 2">
            <a:extLst>
              <a:ext uri="{FF2B5EF4-FFF2-40B4-BE49-F238E27FC236}">
                <a16:creationId xmlns:a16="http://schemas.microsoft.com/office/drawing/2014/main" id="{D87F5BC9-B1E4-43D9-89B8-3617B87B7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4" name="Date Placeholder 3">
            <a:extLst>
              <a:ext uri="{FF2B5EF4-FFF2-40B4-BE49-F238E27FC236}">
                <a16:creationId xmlns:a16="http://schemas.microsoft.com/office/drawing/2014/main" id="{1A08AD38-7791-4D9B-A928-901BAC29A5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D9C9A-144A-40B4-976D-B2FA95A6B0BE}" type="datetime6">
              <a:rPr lang="is-IS" smtClean="0">
                <a:solidFill>
                  <a:srgbClr val="CCDDEA"/>
                </a:solidFill>
              </a:rPr>
              <a:pPr/>
              <a:t>mars 19</a:t>
            </a:fld>
            <a:endParaRPr lang="is-IS">
              <a:solidFill>
                <a:srgbClr val="CCDDEA"/>
              </a:solidFill>
            </a:endParaRPr>
          </a:p>
        </p:txBody>
      </p:sp>
      <p:sp>
        <p:nvSpPr>
          <p:cNvPr id="5" name="Footer Placeholder 4">
            <a:extLst>
              <a:ext uri="{FF2B5EF4-FFF2-40B4-BE49-F238E27FC236}">
                <a16:creationId xmlns:a16="http://schemas.microsoft.com/office/drawing/2014/main" id="{EAE7A09D-4E2C-48E0-97FE-C99EEB4CC5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solidFill>
                <a:srgbClr val="CCDDEA"/>
              </a:solidFill>
            </a:endParaRPr>
          </a:p>
        </p:txBody>
      </p:sp>
      <p:sp>
        <p:nvSpPr>
          <p:cNvPr id="6" name="Slide Number Placeholder 5">
            <a:extLst>
              <a:ext uri="{FF2B5EF4-FFF2-40B4-BE49-F238E27FC236}">
                <a16:creationId xmlns:a16="http://schemas.microsoft.com/office/drawing/2014/main" id="{F7448189-5A25-4448-8E7F-F346CB2086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63FCF-AFD4-4382-BA4F-1F27280D1312}" type="slidenum">
              <a:rPr lang="is-IS" smtClean="0"/>
              <a:pPr/>
              <a:t>‹#›</a:t>
            </a:fld>
            <a:endParaRPr lang="is-IS"/>
          </a:p>
        </p:txBody>
      </p:sp>
    </p:spTree>
    <p:extLst>
      <p:ext uri="{BB962C8B-B14F-4D97-AF65-F5344CB8AC3E}">
        <p14:creationId xmlns:p14="http://schemas.microsoft.com/office/powerpoint/2010/main" val="69841463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AF68-F269-488F-A24D-2CF96658692E}"/>
              </a:ext>
            </a:extLst>
          </p:cNvPr>
          <p:cNvSpPr>
            <a:spLocks noGrp="1"/>
          </p:cNvSpPr>
          <p:nvPr>
            <p:ph type="title"/>
          </p:nvPr>
        </p:nvSpPr>
        <p:spPr>
          <a:xfrm>
            <a:off x="1016000" y="877397"/>
            <a:ext cx="10160000" cy="1822085"/>
          </a:xfrm>
        </p:spPr>
        <p:txBody>
          <a:bodyPr>
            <a:normAutofit fontScale="90000"/>
          </a:bodyPr>
          <a:lstStyle/>
          <a:p>
            <a:pPr algn="ctr"/>
            <a:r>
              <a:rPr lang="is-IS" sz="13800" dirty="0"/>
              <a:t>Orlofsmál</a:t>
            </a:r>
          </a:p>
        </p:txBody>
      </p:sp>
      <p:sp>
        <p:nvSpPr>
          <p:cNvPr id="3" name="Content Placeholder 2">
            <a:extLst>
              <a:ext uri="{FF2B5EF4-FFF2-40B4-BE49-F238E27FC236}">
                <a16:creationId xmlns:a16="http://schemas.microsoft.com/office/drawing/2014/main" id="{699576A8-6A25-414A-BC07-1F8974CDC733}"/>
              </a:ext>
            </a:extLst>
          </p:cNvPr>
          <p:cNvSpPr>
            <a:spLocks noGrp="1"/>
          </p:cNvSpPr>
          <p:nvPr>
            <p:ph idx="1"/>
          </p:nvPr>
        </p:nvSpPr>
        <p:spPr>
          <a:xfrm>
            <a:off x="2747596" y="3429000"/>
            <a:ext cx="6696808" cy="2145323"/>
          </a:xfrm>
        </p:spPr>
        <p:txBody>
          <a:bodyPr>
            <a:normAutofit fontScale="92500" lnSpcReduction="10000"/>
          </a:bodyPr>
          <a:lstStyle/>
          <a:p>
            <a:pPr marL="114300" indent="0" algn="ctr">
              <a:buNone/>
            </a:pPr>
            <a:r>
              <a:rPr lang="is-IS" dirty="0"/>
              <a:t>Trúnaðarmannafundur Sameykis 21. mars 2019</a:t>
            </a:r>
          </a:p>
          <a:p>
            <a:pPr marL="114300" indent="0" algn="ctr">
              <a:buNone/>
            </a:pPr>
            <a:r>
              <a:rPr lang="is-IS" dirty="0"/>
              <a:t>Gullhömrum</a:t>
            </a:r>
          </a:p>
          <a:p>
            <a:pPr marL="114300" indent="0" algn="ctr">
              <a:buNone/>
            </a:pPr>
            <a:endParaRPr lang="is-IS" dirty="0"/>
          </a:p>
          <a:p>
            <a:pPr marL="114300" indent="0" algn="ctr">
              <a:buNone/>
            </a:pPr>
            <a:r>
              <a:rPr lang="is-IS" dirty="0"/>
              <a:t>Guðmundur Freyr Sveinsson</a:t>
            </a:r>
            <a:br>
              <a:rPr lang="is-IS" dirty="0"/>
            </a:br>
            <a:r>
              <a:rPr lang="is-IS" dirty="0"/>
              <a:t>sérfræðingur á kjarasviði</a:t>
            </a:r>
          </a:p>
          <a:p>
            <a:pPr marL="114300" indent="0" algn="ctr">
              <a:buNone/>
            </a:pPr>
            <a:endParaRPr lang="is-IS" dirty="0"/>
          </a:p>
        </p:txBody>
      </p:sp>
      <p:sp>
        <p:nvSpPr>
          <p:cNvPr id="4" name="Slide Number Placeholder 3">
            <a:extLst>
              <a:ext uri="{FF2B5EF4-FFF2-40B4-BE49-F238E27FC236}">
                <a16:creationId xmlns:a16="http://schemas.microsoft.com/office/drawing/2014/main" id="{65C4A67F-601E-472B-956A-CA4452123418}"/>
              </a:ext>
            </a:extLst>
          </p:cNvPr>
          <p:cNvSpPr>
            <a:spLocks noGrp="1"/>
          </p:cNvSpPr>
          <p:nvPr>
            <p:ph type="sldNum" sz="quarter" idx="12"/>
          </p:nvPr>
        </p:nvSpPr>
        <p:spPr/>
        <p:txBody>
          <a:bodyPr/>
          <a:lstStyle/>
          <a:p>
            <a:fld id="{16363FCF-AFD4-4382-BA4F-1F27280D1312}" type="slidenum">
              <a:rPr lang="is-IS" smtClean="0"/>
              <a:pPr/>
              <a:t>1</a:t>
            </a:fld>
            <a:endParaRPr lang="is-IS"/>
          </a:p>
        </p:txBody>
      </p:sp>
    </p:spTree>
    <p:extLst>
      <p:ext uri="{BB962C8B-B14F-4D97-AF65-F5344CB8AC3E}">
        <p14:creationId xmlns:p14="http://schemas.microsoft.com/office/powerpoint/2010/main" val="409280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049" y="312738"/>
            <a:ext cx="10160000" cy="1143000"/>
          </a:xfrm>
        </p:spPr>
        <p:txBody>
          <a:bodyPr/>
          <a:lstStyle/>
          <a:p>
            <a:r>
              <a:rPr lang="is-IS" dirty="0"/>
              <a:t>Orlofsréttur og orlofstímabil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602731"/>
              </p:ext>
            </p:extLst>
          </p:nvPr>
        </p:nvGraphicFramePr>
        <p:xfrm>
          <a:off x="647700" y="2080231"/>
          <a:ext cx="10915650" cy="3348290"/>
        </p:xfrm>
        <a:graphic>
          <a:graphicData uri="http://schemas.openxmlformats.org/drawingml/2006/table">
            <a:tbl>
              <a:tblPr>
                <a:tableStyleId>{5C22544A-7EE6-4342-B048-85BDC9FD1C3A}</a:tableStyleId>
              </a:tblPr>
              <a:tblGrid>
                <a:gridCol w="2660446">
                  <a:extLst>
                    <a:ext uri="{9D8B030D-6E8A-4147-A177-3AD203B41FA5}">
                      <a16:colId xmlns:a16="http://schemas.microsoft.com/office/drawing/2014/main" val="20000"/>
                    </a:ext>
                  </a:extLst>
                </a:gridCol>
                <a:gridCol w="2021945">
                  <a:extLst>
                    <a:ext uri="{9D8B030D-6E8A-4147-A177-3AD203B41FA5}">
                      <a16:colId xmlns:a16="http://schemas.microsoft.com/office/drawing/2014/main" val="20001"/>
                    </a:ext>
                  </a:extLst>
                </a:gridCol>
                <a:gridCol w="2292395">
                  <a:extLst>
                    <a:ext uri="{9D8B030D-6E8A-4147-A177-3AD203B41FA5}">
                      <a16:colId xmlns:a16="http://schemas.microsoft.com/office/drawing/2014/main" val="20002"/>
                    </a:ext>
                  </a:extLst>
                </a:gridCol>
                <a:gridCol w="2382548">
                  <a:extLst>
                    <a:ext uri="{9D8B030D-6E8A-4147-A177-3AD203B41FA5}">
                      <a16:colId xmlns:a16="http://schemas.microsoft.com/office/drawing/2014/main" val="20003"/>
                    </a:ext>
                  </a:extLst>
                </a:gridCol>
                <a:gridCol w="1558316">
                  <a:extLst>
                    <a:ext uri="{9D8B030D-6E8A-4147-A177-3AD203B41FA5}">
                      <a16:colId xmlns:a16="http://schemas.microsoft.com/office/drawing/2014/main" val="20004"/>
                    </a:ext>
                  </a:extLst>
                </a:gridCol>
              </a:tblGrid>
              <a:tr h="334829">
                <a:tc>
                  <a:txBody>
                    <a:bodyPr/>
                    <a:lstStyle/>
                    <a:p>
                      <a:pPr algn="l" fontAlgn="b"/>
                      <a:r>
                        <a:rPr lang="is-IS" sz="1800" b="0" i="0" u="none" strike="noStrike" dirty="0">
                          <a:solidFill>
                            <a:srgbClr val="000000"/>
                          </a:solidFill>
                          <a:effectLst/>
                          <a:latin typeface="Calibri" panose="020F0502020204030204" pitchFamily="34" charset="0"/>
                        </a:rPr>
                        <a:t>Aldur</a:t>
                      </a:r>
                    </a:p>
                  </a:txBody>
                  <a:tcPr marL="7620" marR="7620" marT="7620" marB="0" anchor="b">
                    <a:solidFill>
                      <a:schemeClr val="bg2">
                        <a:lumMod val="75000"/>
                      </a:schemeClr>
                    </a:solidFill>
                  </a:tcPr>
                </a:tc>
                <a:tc>
                  <a:txBody>
                    <a:bodyPr/>
                    <a:lstStyle/>
                    <a:p>
                      <a:pPr algn="l" fontAlgn="b"/>
                      <a:r>
                        <a:rPr lang="is-IS" sz="1800" b="0" i="0" u="none" strike="noStrike" dirty="0">
                          <a:solidFill>
                            <a:srgbClr val="000000"/>
                          </a:solidFill>
                          <a:effectLst/>
                          <a:latin typeface="Calibri" panose="020F0502020204030204" pitchFamily="34" charset="0"/>
                        </a:rPr>
                        <a:t>100% vinna</a:t>
                      </a:r>
                    </a:p>
                  </a:txBody>
                  <a:tcPr marL="7620" marR="7620" marT="7620" marB="0" anchor="b">
                    <a:solidFill>
                      <a:schemeClr val="bg2">
                        <a:lumMod val="75000"/>
                      </a:schemeClr>
                    </a:solidFill>
                  </a:tcPr>
                </a:tc>
                <a:tc>
                  <a:txBody>
                    <a:bodyPr/>
                    <a:lstStyle/>
                    <a:p>
                      <a:pPr algn="l" fontAlgn="b"/>
                      <a:r>
                        <a:rPr lang="is-IS" sz="1800" b="0" i="0" u="none" strike="noStrike" dirty="0">
                          <a:solidFill>
                            <a:srgbClr val="000000"/>
                          </a:solidFill>
                          <a:effectLst/>
                          <a:latin typeface="Calibri" panose="020F0502020204030204" pitchFamily="34" charset="0"/>
                        </a:rPr>
                        <a:t>8 klst.</a:t>
                      </a:r>
                      <a:r>
                        <a:rPr lang="is-IS" sz="1800" b="0" i="0" u="none" strike="noStrike" baseline="0" dirty="0">
                          <a:solidFill>
                            <a:srgbClr val="000000"/>
                          </a:solidFill>
                          <a:effectLst/>
                          <a:latin typeface="Calibri" panose="020F0502020204030204" pitchFamily="34" charset="0"/>
                        </a:rPr>
                        <a:t> á dag</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bg2">
                        <a:lumMod val="75000"/>
                      </a:schemeClr>
                    </a:solidFill>
                  </a:tcPr>
                </a:tc>
                <a:tc>
                  <a:txBody>
                    <a:bodyPr/>
                    <a:lstStyle/>
                    <a:p>
                      <a:pPr algn="l" fontAlgn="b"/>
                      <a:r>
                        <a:rPr lang="is-IS" sz="1800" b="0" i="0" u="none" strike="noStrike" dirty="0">
                          <a:solidFill>
                            <a:srgbClr val="000000"/>
                          </a:solidFill>
                          <a:effectLst/>
                          <a:latin typeface="Calibri" panose="020F0502020204030204" pitchFamily="34" charset="0"/>
                        </a:rPr>
                        <a:t>8. klst.</a:t>
                      </a:r>
                      <a:r>
                        <a:rPr lang="is-IS" sz="1800" b="0" i="0" u="none" strike="noStrike" baseline="0" dirty="0">
                          <a:solidFill>
                            <a:srgbClr val="000000"/>
                          </a:solidFill>
                          <a:effectLst/>
                          <a:latin typeface="Calibri" panose="020F0502020204030204" pitchFamily="34" charset="0"/>
                        </a:rPr>
                        <a:t> á dag</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bg2">
                        <a:lumMod val="75000"/>
                      </a:schemeClr>
                    </a:solidFill>
                  </a:tcPr>
                </a:tc>
                <a:tc>
                  <a:txBody>
                    <a:bodyPr/>
                    <a:lstStyle/>
                    <a:p>
                      <a:pPr algn="l" fontAlgn="b"/>
                      <a:r>
                        <a:rPr lang="is-IS" sz="1800" b="0" i="0" u="none" strike="noStrike" dirty="0">
                          <a:solidFill>
                            <a:srgbClr val="000000"/>
                          </a:solidFill>
                          <a:effectLst/>
                          <a:latin typeface="Calibri" panose="020F0502020204030204" pitchFamily="34" charset="0"/>
                        </a:rPr>
                        <a:t>Yfirv. og álag</a:t>
                      </a:r>
                    </a:p>
                  </a:txBody>
                  <a:tcPr marL="7620" marR="7620" marT="7620" marB="0" anchor="b">
                    <a:solidFill>
                      <a:schemeClr val="bg2">
                        <a:lumMod val="75000"/>
                      </a:schemeClr>
                    </a:solidFill>
                  </a:tcPr>
                </a:tc>
                <a:extLst>
                  <a:ext uri="{0D108BD9-81ED-4DB2-BD59-A6C34878D82A}">
                    <a16:rowId xmlns:a16="http://schemas.microsoft.com/office/drawing/2014/main" val="10000"/>
                  </a:ext>
                </a:extLst>
              </a:tr>
              <a:tr h="334829">
                <a:tc>
                  <a:txBody>
                    <a:bodyPr/>
                    <a:lstStyle/>
                    <a:p>
                      <a:pPr algn="l" fontAlgn="b"/>
                      <a:r>
                        <a:rPr lang="is-IS" sz="1800" u="none" strike="noStrike" dirty="0">
                          <a:effectLst/>
                        </a:rPr>
                        <a:t>Grunnur    </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192 klst.</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24 dagar (2 p/mán)</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4 vikur + 4 dagar</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10,17%</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extLst>
                  <a:ext uri="{0D108BD9-81ED-4DB2-BD59-A6C34878D82A}">
                    <a16:rowId xmlns:a16="http://schemas.microsoft.com/office/drawing/2014/main" val="10001"/>
                  </a:ext>
                </a:extLst>
              </a:tr>
              <a:tr h="334829">
                <a:tc>
                  <a:txBody>
                    <a:bodyPr/>
                    <a:lstStyle/>
                    <a:p>
                      <a:pPr algn="l" fontAlgn="b"/>
                      <a:r>
                        <a:rPr lang="is-IS" sz="1800" u="none" strike="noStrike" dirty="0">
                          <a:effectLst/>
                        </a:rPr>
                        <a:t>30 ára       </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216 klst. </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27 dagar (2,25 p/mán)</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5 vikur + 2 dagar</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a:effectLst/>
                        </a:rPr>
                        <a:t>11,59%</a:t>
                      </a:r>
                      <a:endParaRPr lang="is-IS" sz="1800" b="0" i="0" u="none" strike="noStrike">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extLst>
                  <a:ext uri="{0D108BD9-81ED-4DB2-BD59-A6C34878D82A}">
                    <a16:rowId xmlns:a16="http://schemas.microsoft.com/office/drawing/2014/main" val="10002"/>
                  </a:ext>
                </a:extLst>
              </a:tr>
              <a:tr h="334829">
                <a:tc>
                  <a:txBody>
                    <a:bodyPr/>
                    <a:lstStyle/>
                    <a:p>
                      <a:pPr algn="l" fontAlgn="b"/>
                      <a:r>
                        <a:rPr lang="is-IS" sz="1800" u="none" strike="noStrike" dirty="0">
                          <a:effectLst/>
                        </a:rPr>
                        <a:t>38 ára      </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240 klst.</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30 dagar (2,5 p/mán)</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6 vikur</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l" fontAlgn="b"/>
                      <a:r>
                        <a:rPr lang="is-IS" sz="1800" u="none" strike="noStrike" dirty="0">
                          <a:effectLst/>
                        </a:rPr>
                        <a:t>13,04%</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extLst>
                  <a:ext uri="{0D108BD9-81ED-4DB2-BD59-A6C34878D82A}">
                    <a16:rowId xmlns:a16="http://schemas.microsoft.com/office/drawing/2014/main" val="10003"/>
                  </a:ext>
                </a:extLst>
              </a:tr>
              <a:tr h="334829">
                <a:tc>
                  <a:txBody>
                    <a:bodyPr/>
                    <a:lstStyle/>
                    <a:p>
                      <a:pPr algn="l" fontAlgn="b"/>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gridSpan="4">
                  <a:txBody>
                    <a:bodyPr/>
                    <a:lstStyle/>
                    <a:p>
                      <a:pPr algn="l"/>
                      <a:r>
                        <a:rPr lang="is-IS" sz="1400" dirty="0"/>
                        <a:t>Orlofsfé af yfirvinnu og álagsgreiðslum er lagt í banka og er laust til útborgunar eftir 10. maí ár hvert.</a:t>
                      </a:r>
                    </a:p>
                  </a:txBody>
                  <a:tcPr marL="7620" marR="7620" marT="7620" marB="0" anchor="ctr">
                    <a:solidFill>
                      <a:schemeClr val="tx2">
                        <a:lumMod val="20000"/>
                        <a:lumOff val="80000"/>
                      </a:schemeClr>
                    </a:solidFill>
                  </a:tcPr>
                </a:tc>
                <a:tc hMerge="1">
                  <a:txBody>
                    <a:bodyPr/>
                    <a:lstStyle/>
                    <a:p>
                      <a:pPr algn="l" fontAlgn="b"/>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hMerge="1">
                  <a:txBody>
                    <a:bodyPr/>
                    <a:lstStyle/>
                    <a:p>
                      <a:endParaRPr lang="is-IS" dirty="0"/>
                    </a:p>
                  </a:txBody>
                  <a:tcPr marL="7620" marR="7620" marT="7620" marB="0" anchor="b">
                    <a:solidFill>
                      <a:schemeClr val="tx2">
                        <a:lumMod val="20000"/>
                        <a:lumOff val="80000"/>
                      </a:schemeClr>
                    </a:solidFill>
                  </a:tcPr>
                </a:tc>
                <a:tc hMerge="1">
                  <a:txBody>
                    <a:bodyPr/>
                    <a:lstStyle/>
                    <a:p>
                      <a:endParaRPr lang="is-IS" dirty="0"/>
                    </a:p>
                  </a:txBody>
                  <a:tcPr marL="7620" marR="7620" marT="7620" marB="0" anchor="b">
                    <a:solidFill>
                      <a:schemeClr val="tx2">
                        <a:lumMod val="20000"/>
                        <a:lumOff val="80000"/>
                      </a:schemeClr>
                    </a:solidFill>
                  </a:tcPr>
                </a:tc>
                <a:extLst>
                  <a:ext uri="{0D108BD9-81ED-4DB2-BD59-A6C34878D82A}">
                    <a16:rowId xmlns:a16="http://schemas.microsoft.com/office/drawing/2014/main" val="3584036475"/>
                  </a:ext>
                </a:extLst>
              </a:tr>
              <a:tr h="334829">
                <a:tc>
                  <a:txBody>
                    <a:bodyPr/>
                    <a:lstStyle/>
                    <a:p>
                      <a:pPr algn="l" fontAlgn="b"/>
                      <a:r>
                        <a:rPr lang="is-IS" sz="1800" b="0" i="0" u="none" strike="noStrike" kern="1200" dirty="0">
                          <a:solidFill>
                            <a:srgbClr val="000000"/>
                          </a:solidFill>
                          <a:effectLst/>
                          <a:latin typeface="Calibri" panose="020F0502020204030204" pitchFamily="34" charset="0"/>
                          <a:ea typeface="+mn-ea"/>
                          <a:cs typeface="+mn-cs"/>
                        </a:rPr>
                        <a:t>Atvinnurekandi</a:t>
                      </a:r>
                    </a:p>
                  </a:txBody>
                  <a:tcPr marL="7620" marR="7620" marT="7620" marB="0" anchor="b">
                    <a:solidFill>
                      <a:schemeClr val="bg2">
                        <a:lumMod val="75000"/>
                      </a:schemeClr>
                    </a:solidFill>
                  </a:tcPr>
                </a:tc>
                <a:tc>
                  <a:txBody>
                    <a:bodyPr/>
                    <a:lstStyle/>
                    <a:p>
                      <a:pPr algn="l" fontAlgn="b"/>
                      <a:r>
                        <a:rPr lang="is-IS" sz="1800" b="0" i="0" u="none" strike="noStrike" kern="1200" dirty="0">
                          <a:solidFill>
                            <a:srgbClr val="000000"/>
                          </a:solidFill>
                          <a:effectLst/>
                          <a:latin typeface="Calibri" panose="020F0502020204030204" pitchFamily="34" charset="0"/>
                          <a:ea typeface="+mn-ea"/>
                          <a:cs typeface="+mn-cs"/>
                        </a:rPr>
                        <a:t>Sumar byrjar</a:t>
                      </a:r>
                    </a:p>
                  </a:txBody>
                  <a:tcPr marL="7620" marR="7620" marT="7620" marB="0" anchor="b">
                    <a:solidFill>
                      <a:schemeClr val="bg2">
                        <a:lumMod val="75000"/>
                      </a:schemeClr>
                    </a:solidFill>
                  </a:tcPr>
                </a:tc>
                <a:tc>
                  <a:txBody>
                    <a:bodyPr/>
                    <a:lstStyle/>
                    <a:p>
                      <a:pPr algn="l" fontAlgn="b"/>
                      <a:r>
                        <a:rPr lang="is-IS" sz="1800" b="0" i="0" u="none" strike="noStrike" kern="1200" dirty="0">
                          <a:solidFill>
                            <a:srgbClr val="000000"/>
                          </a:solidFill>
                          <a:effectLst/>
                          <a:latin typeface="Calibri" panose="020F0502020204030204" pitchFamily="34" charset="0"/>
                          <a:ea typeface="+mn-ea"/>
                          <a:cs typeface="+mn-cs"/>
                        </a:rPr>
                        <a:t>Sumar endar</a:t>
                      </a:r>
                    </a:p>
                  </a:txBody>
                  <a:tcPr marL="7620" marR="7620" marT="7620" marB="0" anchor="b">
                    <a:solidFill>
                      <a:schemeClr val="bg2">
                        <a:lumMod val="75000"/>
                      </a:schemeClr>
                    </a:solidFill>
                  </a:tcPr>
                </a:tc>
                <a:tc>
                  <a:txBody>
                    <a:bodyPr/>
                    <a:lstStyle/>
                    <a:p>
                      <a:endParaRPr lang="is-IS" sz="1800" b="0" i="0" u="none" strike="noStrike" kern="1200" dirty="0">
                        <a:solidFill>
                          <a:srgbClr val="000000"/>
                        </a:solidFill>
                        <a:effectLst/>
                        <a:latin typeface="Calibri" panose="020F0502020204030204" pitchFamily="34" charset="0"/>
                        <a:ea typeface="+mn-ea"/>
                        <a:cs typeface="+mn-cs"/>
                      </a:endParaRPr>
                    </a:p>
                  </a:txBody>
                  <a:tcPr marL="7620" marR="7620" marT="7620" marB="0" anchor="b">
                    <a:solidFill>
                      <a:schemeClr val="bg2">
                        <a:lumMod val="75000"/>
                      </a:schemeClr>
                    </a:solidFill>
                  </a:tcPr>
                </a:tc>
                <a:tc>
                  <a:txBody>
                    <a:bodyPr/>
                    <a:lstStyle/>
                    <a:p>
                      <a:endParaRPr lang="is-IS" sz="1800" b="0" i="0" u="none" strike="noStrike" kern="1200" dirty="0">
                        <a:solidFill>
                          <a:srgbClr val="000000"/>
                        </a:solidFill>
                        <a:effectLst/>
                        <a:latin typeface="Calibri" panose="020F0502020204030204" pitchFamily="34" charset="0"/>
                        <a:ea typeface="+mn-ea"/>
                        <a:cs typeface="+mn-cs"/>
                      </a:endParaRPr>
                    </a:p>
                  </a:txBody>
                  <a:tcPr marL="7620" marR="7620" marT="7620" marB="0" anchor="b">
                    <a:solidFill>
                      <a:schemeClr val="bg2">
                        <a:lumMod val="75000"/>
                      </a:schemeClr>
                    </a:solidFill>
                  </a:tcPr>
                </a:tc>
                <a:extLst>
                  <a:ext uri="{0D108BD9-81ED-4DB2-BD59-A6C34878D82A}">
                    <a16:rowId xmlns:a16="http://schemas.microsoft.com/office/drawing/2014/main" val="729568864"/>
                  </a:ext>
                </a:extLst>
              </a:tr>
              <a:tr h="334829">
                <a:tc>
                  <a:txBody>
                    <a:bodyPr/>
                    <a:lstStyle/>
                    <a:p>
                      <a:pPr algn="l" fontAlgn="b"/>
                      <a:r>
                        <a:rPr lang="is-IS" sz="1800" b="0" i="0" u="none" strike="noStrike" dirty="0">
                          <a:solidFill>
                            <a:srgbClr val="000000"/>
                          </a:solidFill>
                          <a:effectLst/>
                          <a:latin typeface="Calibri" panose="020F0502020204030204" pitchFamily="34" charset="0"/>
                        </a:rPr>
                        <a:t>Ríkissjóður</a:t>
                      </a:r>
                    </a:p>
                  </a:txBody>
                  <a:tcPr marL="7620" marR="7620" marT="7620" marB="0" anchor="b">
                    <a:solidFill>
                      <a:schemeClr val="tx2">
                        <a:lumMod val="20000"/>
                        <a:lumOff val="80000"/>
                      </a:schemeClr>
                    </a:solidFill>
                  </a:tcPr>
                </a:tc>
                <a:tc>
                  <a:txBody>
                    <a:bodyPr/>
                    <a:lstStyle/>
                    <a:p>
                      <a:pPr marL="0" indent="0" algn="r" fontAlgn="b">
                        <a:buNone/>
                      </a:pPr>
                      <a:r>
                        <a:rPr lang="is-IS" sz="1800" b="0" i="0" u="none" strike="noStrike" dirty="0">
                          <a:solidFill>
                            <a:srgbClr val="000000"/>
                          </a:solidFill>
                          <a:effectLst/>
                          <a:latin typeface="Calibri" panose="020F0502020204030204" pitchFamily="34" charset="0"/>
                        </a:rPr>
                        <a:t>1. maí</a:t>
                      </a:r>
                    </a:p>
                  </a:txBody>
                  <a:tcPr marL="7620" marR="7620" marT="7620" marB="0" anchor="b">
                    <a:solidFill>
                      <a:schemeClr val="tx2">
                        <a:lumMod val="20000"/>
                        <a:lumOff val="80000"/>
                      </a:schemeClr>
                    </a:solidFill>
                  </a:tcPr>
                </a:tc>
                <a:tc>
                  <a:txBody>
                    <a:bodyPr/>
                    <a:lstStyle/>
                    <a:p>
                      <a:pPr algn="r" fontAlgn="b"/>
                      <a:r>
                        <a:rPr lang="is-IS" sz="1800" b="0" i="0" u="none" strike="noStrike" dirty="0">
                          <a:solidFill>
                            <a:srgbClr val="000000"/>
                          </a:solidFill>
                          <a:effectLst/>
                          <a:latin typeface="Calibri" panose="020F0502020204030204" pitchFamily="34" charset="0"/>
                        </a:rPr>
                        <a:t>15. sept.</a:t>
                      </a:r>
                    </a:p>
                  </a:txBody>
                  <a:tcPr marL="7620" marR="7620" marT="7620" marB="0" anchor="b">
                    <a:solidFill>
                      <a:schemeClr val="tx2">
                        <a:lumMod val="20000"/>
                        <a:lumOff val="80000"/>
                      </a:schemeClr>
                    </a:solidFill>
                  </a:tcPr>
                </a:tc>
                <a:tc>
                  <a:txBody>
                    <a:bodyPr/>
                    <a:lstStyle/>
                    <a:p>
                      <a:endParaRPr lang="is-IS" dirty="0"/>
                    </a:p>
                  </a:txBody>
                  <a:tcPr marL="7620" marR="7620" marT="7620" marB="0" anchor="b">
                    <a:solidFill>
                      <a:schemeClr val="tx2">
                        <a:lumMod val="20000"/>
                        <a:lumOff val="80000"/>
                      </a:schemeClr>
                    </a:solidFill>
                  </a:tcPr>
                </a:tc>
                <a:tc>
                  <a:txBody>
                    <a:bodyPr/>
                    <a:lstStyle/>
                    <a:p>
                      <a:endParaRPr lang="is-IS" dirty="0"/>
                    </a:p>
                  </a:txBody>
                  <a:tcPr marL="7620" marR="7620" marT="7620" marB="0" anchor="b">
                    <a:solidFill>
                      <a:schemeClr val="tx2">
                        <a:lumMod val="20000"/>
                        <a:lumOff val="80000"/>
                      </a:schemeClr>
                    </a:solidFill>
                  </a:tcPr>
                </a:tc>
                <a:extLst>
                  <a:ext uri="{0D108BD9-81ED-4DB2-BD59-A6C34878D82A}">
                    <a16:rowId xmlns:a16="http://schemas.microsoft.com/office/drawing/2014/main" val="2303669848"/>
                  </a:ext>
                </a:extLst>
              </a:tr>
              <a:tr h="334829">
                <a:tc>
                  <a:txBody>
                    <a:bodyPr/>
                    <a:lstStyle/>
                    <a:p>
                      <a:pPr algn="l" fontAlgn="b"/>
                      <a:r>
                        <a:rPr lang="is-IS" sz="1800" u="none" strike="noStrike" dirty="0">
                          <a:effectLst/>
                        </a:rPr>
                        <a:t>Rvík., Strætó, OR, Faxafl.</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r" fontAlgn="b"/>
                      <a:r>
                        <a:rPr lang="is-IS" sz="1800" u="none" strike="noStrike" dirty="0">
                          <a:effectLst/>
                        </a:rPr>
                        <a:t>15. maí</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r" fontAlgn="b"/>
                      <a:r>
                        <a:rPr lang="is-IS" sz="1800" u="none" strike="noStrike" dirty="0">
                          <a:effectLst/>
                        </a:rPr>
                        <a:t>30. sept.</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endParaRPr lang="is-IS"/>
                    </a:p>
                  </a:txBody>
                  <a:tcPr marL="7620" marR="7620" marT="7620" marB="0" anchor="b">
                    <a:solidFill>
                      <a:schemeClr val="tx2">
                        <a:lumMod val="20000"/>
                        <a:lumOff val="80000"/>
                      </a:schemeClr>
                    </a:solidFill>
                  </a:tcPr>
                </a:tc>
                <a:tc>
                  <a:txBody>
                    <a:bodyPr/>
                    <a:lstStyle/>
                    <a:p>
                      <a:endParaRPr lang="is-IS" dirty="0"/>
                    </a:p>
                  </a:txBody>
                  <a:tcPr marL="7620" marR="7620" marT="7620" marB="0" anchor="b">
                    <a:solidFill>
                      <a:schemeClr val="tx2">
                        <a:lumMod val="20000"/>
                        <a:lumOff val="80000"/>
                      </a:schemeClr>
                    </a:solidFill>
                  </a:tcPr>
                </a:tc>
                <a:extLst>
                  <a:ext uri="{0D108BD9-81ED-4DB2-BD59-A6C34878D82A}">
                    <a16:rowId xmlns:a16="http://schemas.microsoft.com/office/drawing/2014/main" val="1492717693"/>
                  </a:ext>
                </a:extLst>
              </a:tr>
              <a:tr h="334829">
                <a:tc>
                  <a:txBody>
                    <a:bodyPr/>
                    <a:lstStyle/>
                    <a:p>
                      <a:pPr algn="l" fontAlgn="b"/>
                      <a:r>
                        <a:rPr lang="is-IS" sz="1800" b="0" i="0" u="none" strike="noStrike" dirty="0">
                          <a:solidFill>
                            <a:schemeClr val="dk1"/>
                          </a:solidFill>
                          <a:effectLst/>
                          <a:latin typeface="+mn-lt"/>
                        </a:rPr>
                        <a:t>Sambandið</a:t>
                      </a:r>
                      <a:r>
                        <a:rPr lang="is-IS" sz="1800" b="0" i="0" u="none" strike="noStrike" baseline="0" dirty="0">
                          <a:solidFill>
                            <a:schemeClr val="dk1"/>
                          </a:solidFill>
                          <a:effectLst/>
                          <a:latin typeface="+mn-lt"/>
                        </a:rPr>
                        <a:t> (Akran./Selt.)</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r" fontAlgn="b"/>
                      <a:r>
                        <a:rPr lang="is-IS" sz="1800" u="none" strike="noStrike" dirty="0">
                          <a:effectLst/>
                        </a:rPr>
                        <a:t>1. jún</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pPr algn="r" fontAlgn="b"/>
                      <a:r>
                        <a:rPr lang="is-IS" sz="1800" u="none" strike="noStrike" dirty="0">
                          <a:effectLst/>
                        </a:rPr>
                        <a:t>30. sept.</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tx2">
                        <a:lumMod val="20000"/>
                        <a:lumOff val="80000"/>
                      </a:schemeClr>
                    </a:solidFill>
                  </a:tcPr>
                </a:tc>
                <a:tc>
                  <a:txBody>
                    <a:bodyPr/>
                    <a:lstStyle/>
                    <a:p>
                      <a:endParaRPr lang="is-IS" dirty="0"/>
                    </a:p>
                  </a:txBody>
                  <a:tcPr marL="7620" marR="7620" marT="7620" marB="0" anchor="b">
                    <a:solidFill>
                      <a:schemeClr val="tx2">
                        <a:lumMod val="20000"/>
                        <a:lumOff val="80000"/>
                      </a:schemeClr>
                    </a:solidFill>
                  </a:tcPr>
                </a:tc>
                <a:tc>
                  <a:txBody>
                    <a:bodyPr/>
                    <a:lstStyle/>
                    <a:p>
                      <a:endParaRPr lang="is-IS" dirty="0"/>
                    </a:p>
                  </a:txBody>
                  <a:tcPr marL="7620" marR="7620" marT="7620" marB="0" anchor="b">
                    <a:solidFill>
                      <a:schemeClr val="tx2">
                        <a:lumMod val="20000"/>
                        <a:lumOff val="80000"/>
                      </a:schemeClr>
                    </a:solidFill>
                  </a:tcPr>
                </a:tc>
                <a:extLst>
                  <a:ext uri="{0D108BD9-81ED-4DB2-BD59-A6C34878D82A}">
                    <a16:rowId xmlns:a16="http://schemas.microsoft.com/office/drawing/2014/main" val="1880781202"/>
                  </a:ext>
                </a:extLst>
              </a:tr>
              <a:tr h="334829">
                <a:tc>
                  <a:txBody>
                    <a:bodyPr/>
                    <a:lstStyle/>
                    <a:p>
                      <a:endParaRPr lang="is-IS"/>
                    </a:p>
                  </a:txBody>
                  <a:tcPr marL="7620" marR="7620" marT="7620" marB="0" anchor="b">
                    <a:solidFill>
                      <a:schemeClr val="bg1"/>
                    </a:solidFill>
                  </a:tcPr>
                </a:tc>
                <a:tc>
                  <a:txBody>
                    <a:bodyPr/>
                    <a:lstStyle/>
                    <a:p>
                      <a:endParaRPr lang="is-IS"/>
                    </a:p>
                  </a:txBody>
                  <a:tcPr marL="7620" marR="7620" marT="7620" marB="0" anchor="b">
                    <a:solidFill>
                      <a:schemeClr val="bg1"/>
                    </a:solidFill>
                  </a:tcPr>
                </a:tc>
                <a:tc>
                  <a:txBody>
                    <a:bodyPr/>
                    <a:lstStyle/>
                    <a:p>
                      <a:endParaRPr lang="is-IS"/>
                    </a:p>
                  </a:txBody>
                  <a:tcPr marL="7620" marR="7620" marT="7620" marB="0" anchor="b">
                    <a:solidFill>
                      <a:schemeClr val="bg1"/>
                    </a:solidFill>
                  </a:tcPr>
                </a:tc>
                <a:tc>
                  <a:txBody>
                    <a:bodyPr/>
                    <a:lstStyle/>
                    <a:p>
                      <a:endParaRPr lang="is-IS" dirty="0"/>
                    </a:p>
                  </a:txBody>
                  <a:tcPr marL="7620" marR="7620" marT="7620" marB="0" anchor="b">
                    <a:solidFill>
                      <a:schemeClr val="bg1"/>
                    </a:solidFill>
                  </a:tcPr>
                </a:tc>
                <a:tc>
                  <a:txBody>
                    <a:bodyPr/>
                    <a:lstStyle/>
                    <a:p>
                      <a:pPr algn="l" fontAlgn="b"/>
                      <a:r>
                        <a:rPr lang="is-IS" sz="1800" u="none" strike="noStrike" dirty="0">
                          <a:effectLst/>
                        </a:rPr>
                        <a:t> </a:t>
                      </a:r>
                      <a:endParaRPr lang="is-IS"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1532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03198" y="309580"/>
            <a:ext cx="8153400" cy="990600"/>
          </a:xfrm>
        </p:spPr>
        <p:txBody>
          <a:bodyPr/>
          <a:lstStyle/>
          <a:p>
            <a:pPr eaLnBrk="1" hangingPunct="1"/>
            <a:r>
              <a:rPr lang="is-IS" dirty="0"/>
              <a:t>Ávinnsla og úttekt</a:t>
            </a:r>
          </a:p>
        </p:txBody>
      </p:sp>
      <p:sp>
        <p:nvSpPr>
          <p:cNvPr id="52227" name="Rectangle 3"/>
          <p:cNvSpPr>
            <a:spLocks noGrp="1" noChangeArrowheads="1"/>
          </p:cNvSpPr>
          <p:nvPr>
            <p:ph idx="1"/>
          </p:nvPr>
        </p:nvSpPr>
        <p:spPr>
          <a:xfrm>
            <a:off x="614950" y="1307663"/>
            <a:ext cx="7570785" cy="4525963"/>
          </a:xfrm>
        </p:spPr>
        <p:txBody>
          <a:bodyPr/>
          <a:lstStyle/>
          <a:p>
            <a:pPr eaLnBrk="1" hangingPunct="1">
              <a:lnSpc>
                <a:spcPct val="90000"/>
              </a:lnSpc>
              <a:defRPr/>
            </a:pPr>
            <a:r>
              <a:rPr lang="is-IS" sz="2400" dirty="0"/>
              <a:t> Ávinnsla stendur frá 1. maí – 30. apríl</a:t>
            </a:r>
          </a:p>
          <a:p>
            <a:pPr eaLnBrk="1" hangingPunct="1">
              <a:lnSpc>
                <a:spcPct val="90000"/>
              </a:lnSpc>
              <a:defRPr/>
            </a:pPr>
            <a:r>
              <a:rPr lang="is-IS" sz="2400" dirty="0"/>
              <a:t>Sumarorlofstímabil er breytilegt eftir kjarasamningum</a:t>
            </a:r>
            <a:r>
              <a:rPr lang="is-IS" dirty="0"/>
              <a:t>	</a:t>
            </a:r>
          </a:p>
          <a:p>
            <a:pPr lvl="1" eaLnBrk="1" hangingPunct="1">
              <a:lnSpc>
                <a:spcPct val="90000"/>
              </a:lnSpc>
              <a:buFontTx/>
              <a:buNone/>
              <a:defRPr/>
            </a:pPr>
            <a:endParaRPr lang="is-IS" sz="2400" dirty="0"/>
          </a:p>
          <a:p>
            <a:pPr lvl="1" eaLnBrk="1" hangingPunct="1">
              <a:lnSpc>
                <a:spcPct val="90000"/>
              </a:lnSpc>
              <a:buFontTx/>
              <a:buNone/>
              <a:defRPr/>
            </a:pPr>
            <a:endParaRPr lang="is-IS" dirty="0"/>
          </a:p>
        </p:txBody>
      </p:sp>
      <p:sp>
        <p:nvSpPr>
          <p:cNvPr id="6" name="Slide Number Placeholder 5"/>
          <p:cNvSpPr>
            <a:spLocks noGrp="1"/>
          </p:cNvSpPr>
          <p:nvPr>
            <p:ph type="sldNum" sz="quarter" idx="12"/>
          </p:nvPr>
        </p:nvSpPr>
        <p:spPr/>
        <p:txBody>
          <a:bodyPr>
            <a:normAutofit/>
          </a:bodyPr>
          <a:lstStyle/>
          <a:p>
            <a:pPr>
              <a:defRPr/>
            </a:pPr>
            <a:fld id="{936B82EB-89B9-400E-9856-6C2AFD08EDB4}" type="slidenum">
              <a:rPr lang="en-US" smtClean="0"/>
              <a:pPr>
                <a:defRPr/>
              </a:pPr>
              <a:t>3</a:t>
            </a:fld>
            <a:endParaRPr lang="en-US" dirty="0"/>
          </a:p>
        </p:txBody>
      </p:sp>
      <p:graphicFrame>
        <p:nvGraphicFramePr>
          <p:cNvPr id="2" name="Diagram 1"/>
          <p:cNvGraphicFramePr/>
          <p:nvPr>
            <p:extLst>
              <p:ext uri="{D42A27DB-BD31-4B8C-83A1-F6EECF244321}">
                <p14:modId xmlns:p14="http://schemas.microsoft.com/office/powerpoint/2010/main" val="598386799"/>
              </p:ext>
            </p:extLst>
          </p:nvPr>
        </p:nvGraphicFramePr>
        <p:xfrm>
          <a:off x="301925" y="3352023"/>
          <a:ext cx="10748513" cy="1346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own Arrow Callout 2"/>
          <p:cNvSpPr/>
          <p:nvPr/>
        </p:nvSpPr>
        <p:spPr>
          <a:xfrm>
            <a:off x="3725221" y="3371836"/>
            <a:ext cx="924602" cy="590204"/>
          </a:xfrm>
          <a:prstGeom prst="downArrowCallout">
            <a:avLst/>
          </a:prstGeom>
          <a:solidFill>
            <a:schemeClr val="bg1"/>
          </a:solidFill>
          <a:ln>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is-IS" sz="1400" dirty="0">
                <a:solidFill>
                  <a:prstClr val="black"/>
                </a:solidFill>
              </a:rPr>
              <a:t>(áramót)</a:t>
            </a:r>
          </a:p>
        </p:txBody>
      </p:sp>
      <p:sp>
        <p:nvSpPr>
          <p:cNvPr id="10" name="Right Brace 9"/>
          <p:cNvSpPr/>
          <p:nvPr/>
        </p:nvSpPr>
        <p:spPr>
          <a:xfrm rot="5400000">
            <a:off x="2620301" y="1817323"/>
            <a:ext cx="1182879" cy="5819631"/>
          </a:xfrm>
          <a:prstGeom prst="rightBrace">
            <a:avLst>
              <a:gd name="adj1" fmla="val 8333"/>
              <a:gd name="adj2" fmla="val 47435"/>
            </a:avLst>
          </a:prstGeom>
          <a:ln w="38100">
            <a:solidFill>
              <a:srgbClr val="FF57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s-IS">
              <a:solidFill>
                <a:prstClr val="black"/>
              </a:solidFill>
            </a:endParaRPr>
          </a:p>
        </p:txBody>
      </p:sp>
      <p:sp>
        <p:nvSpPr>
          <p:cNvPr id="5" name="TextBox 4"/>
          <p:cNvSpPr txBox="1"/>
          <p:nvPr/>
        </p:nvSpPr>
        <p:spPr>
          <a:xfrm>
            <a:off x="2274294" y="5464294"/>
            <a:ext cx="2375529" cy="369332"/>
          </a:xfrm>
          <a:prstGeom prst="rect">
            <a:avLst/>
          </a:prstGeom>
          <a:noFill/>
        </p:spPr>
        <p:txBody>
          <a:bodyPr wrap="square" rtlCol="0">
            <a:spAutoFit/>
          </a:bodyPr>
          <a:lstStyle/>
          <a:p>
            <a:r>
              <a:rPr lang="is-IS" dirty="0">
                <a:solidFill>
                  <a:prstClr val="black"/>
                </a:solidFill>
              </a:rPr>
              <a:t>12 mánaða ávinnsla</a:t>
            </a:r>
          </a:p>
        </p:txBody>
      </p:sp>
      <p:sp>
        <p:nvSpPr>
          <p:cNvPr id="16" name="Down Arrow Callout 15"/>
          <p:cNvSpPr/>
          <p:nvPr/>
        </p:nvSpPr>
        <p:spPr>
          <a:xfrm>
            <a:off x="6121555" y="2900699"/>
            <a:ext cx="2287306" cy="887682"/>
          </a:xfrm>
          <a:prstGeom prst="downArrowCallout">
            <a:avLst/>
          </a:prstGeom>
          <a:solidFill>
            <a:srgbClr val="92D050"/>
          </a:solidFill>
          <a:ln>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is-IS" dirty="0">
                <a:solidFill>
                  <a:prstClr val="black"/>
                </a:solidFill>
              </a:rPr>
              <a:t>Sumarorlofstímabil</a:t>
            </a:r>
          </a:p>
        </p:txBody>
      </p:sp>
      <p:sp>
        <p:nvSpPr>
          <p:cNvPr id="12" name="Right Brace 11"/>
          <p:cNvSpPr/>
          <p:nvPr/>
        </p:nvSpPr>
        <p:spPr>
          <a:xfrm rot="5400000">
            <a:off x="6609214" y="3664192"/>
            <a:ext cx="1262856" cy="2238173"/>
          </a:xfrm>
          <a:prstGeom prst="rightBrace">
            <a:avLst>
              <a:gd name="adj1" fmla="val 8333"/>
              <a:gd name="adj2" fmla="val 47435"/>
            </a:avLst>
          </a:prstGeom>
          <a:solidFill>
            <a:schemeClr val="bg1"/>
          </a:solid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s-IS">
              <a:solidFill>
                <a:prstClr val="black"/>
              </a:solidFill>
            </a:endParaRPr>
          </a:p>
        </p:txBody>
      </p:sp>
      <p:sp>
        <p:nvSpPr>
          <p:cNvPr id="13" name="Right Brace 12"/>
          <p:cNvSpPr/>
          <p:nvPr/>
        </p:nvSpPr>
        <p:spPr>
          <a:xfrm rot="5400000">
            <a:off x="9289360" y="3222218"/>
            <a:ext cx="1262857" cy="3122121"/>
          </a:xfrm>
          <a:prstGeom prst="rightBrace">
            <a:avLst>
              <a:gd name="adj1" fmla="val 8333"/>
              <a:gd name="adj2" fmla="val 47435"/>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s-IS">
              <a:solidFill>
                <a:prstClr val="black"/>
              </a:solidFill>
            </a:endParaRPr>
          </a:p>
        </p:txBody>
      </p:sp>
      <p:sp>
        <p:nvSpPr>
          <p:cNvPr id="17" name="Down Arrow Callout 16"/>
          <p:cNvSpPr/>
          <p:nvPr/>
        </p:nvSpPr>
        <p:spPr>
          <a:xfrm>
            <a:off x="387615" y="2464340"/>
            <a:ext cx="5733941" cy="1210599"/>
          </a:xfrm>
          <a:prstGeom prst="downArrowCallout">
            <a:avLst/>
          </a:prstGeom>
          <a:solidFill>
            <a:srgbClr val="FF5757"/>
          </a:solidFill>
          <a:ln>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is-IS" dirty="0">
                <a:solidFill>
                  <a:prstClr val="black"/>
                </a:solidFill>
              </a:rPr>
              <a:t>Ávinnslutímabil</a:t>
            </a:r>
          </a:p>
        </p:txBody>
      </p:sp>
      <p:sp>
        <p:nvSpPr>
          <p:cNvPr id="18" name="Down Arrow Callout 17"/>
          <p:cNvSpPr/>
          <p:nvPr/>
        </p:nvSpPr>
        <p:spPr>
          <a:xfrm>
            <a:off x="8408862" y="2900699"/>
            <a:ext cx="2797576" cy="887682"/>
          </a:xfrm>
          <a:prstGeom prst="downArrowCallout">
            <a:avLst/>
          </a:prstGeom>
          <a:solidFill>
            <a:srgbClr val="92D050"/>
          </a:solidFill>
          <a:ln>
            <a:solidFill>
              <a:schemeClr val="tx1"/>
            </a:solid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is-IS" dirty="0">
                <a:solidFill>
                  <a:prstClr val="black"/>
                </a:solidFill>
              </a:rPr>
              <a:t>Eftir sumarorlofstímabil</a:t>
            </a:r>
          </a:p>
        </p:txBody>
      </p:sp>
      <p:sp>
        <p:nvSpPr>
          <p:cNvPr id="19" name="TextBox 18"/>
          <p:cNvSpPr txBox="1"/>
          <p:nvPr/>
        </p:nvSpPr>
        <p:spPr>
          <a:xfrm>
            <a:off x="8700664" y="5470825"/>
            <a:ext cx="3186536" cy="830997"/>
          </a:xfrm>
          <a:prstGeom prst="rect">
            <a:avLst/>
          </a:prstGeom>
          <a:noFill/>
        </p:spPr>
        <p:txBody>
          <a:bodyPr wrap="square" rtlCol="0">
            <a:spAutoFit/>
          </a:bodyPr>
          <a:lstStyle/>
          <a:p>
            <a:r>
              <a:rPr lang="is-IS" sz="1200" dirty="0"/>
              <a:t>Sé orlof eða hluti orlofs tekinn eftir að sumarorlofstímabili lýkur að ósk atvinnurekenda, skal sá hluti orlofsins lengjast um 25%, sjá nánar á næstu glæru.</a:t>
            </a:r>
          </a:p>
        </p:txBody>
      </p:sp>
      <p:sp>
        <p:nvSpPr>
          <p:cNvPr id="20" name="TextBox 19"/>
          <p:cNvSpPr txBox="1"/>
          <p:nvPr/>
        </p:nvSpPr>
        <p:spPr>
          <a:xfrm>
            <a:off x="4869316" y="5559147"/>
            <a:ext cx="3831348" cy="830997"/>
          </a:xfrm>
          <a:prstGeom prst="rect">
            <a:avLst/>
          </a:prstGeom>
          <a:noFill/>
        </p:spPr>
        <p:txBody>
          <a:bodyPr wrap="square" rtlCol="0">
            <a:spAutoFit/>
          </a:bodyPr>
          <a:lstStyle/>
          <a:p>
            <a:r>
              <a:rPr lang="is-IS" sz="1200" dirty="0"/>
              <a:t>Starfsmaður á rétt á að fá 160 klst. (20 dagar / 4 vikur) orlof sitt á sumarorlofstímabili og allt að fullu orlofi á sama tíma verði því við komið vegna starfa stofnunarinnar.</a:t>
            </a:r>
          </a:p>
          <a:p>
            <a:r>
              <a:rPr lang="is-IS" sz="1200" dirty="0">
                <a:solidFill>
                  <a:prstClr val="black"/>
                </a:solidFill>
              </a:rPr>
              <a:t>ATH: Að lágmarki 14 dagar samfellt.</a:t>
            </a:r>
          </a:p>
        </p:txBody>
      </p:sp>
    </p:spTree>
    <p:extLst>
      <p:ext uri="{BB962C8B-B14F-4D97-AF65-F5344CB8AC3E}">
        <p14:creationId xmlns:p14="http://schemas.microsoft.com/office/powerpoint/2010/main" val="246970349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2000"/>
                                        <p:tgtEl>
                                          <p:spTgt spid="18"/>
                                        </p:tgtEl>
                                      </p:cBhvr>
                                    </p:animEffect>
                                    <p:anim calcmode="lin" valueType="num">
                                      <p:cBhvr>
                                        <p:cTn id="33" dur="2000" fill="hold"/>
                                        <p:tgtEl>
                                          <p:spTgt spid="18"/>
                                        </p:tgtEl>
                                        <p:attrNameLst>
                                          <p:attrName>ppt_w</p:attrName>
                                        </p:attrNameLst>
                                      </p:cBhvr>
                                      <p:tavLst>
                                        <p:tav tm="0" fmla="#ppt_w*sin(2.5*pi*$)">
                                          <p:val>
                                            <p:fltVal val="0"/>
                                          </p:val>
                                        </p:tav>
                                        <p:tav tm="100000">
                                          <p:val>
                                            <p:fltVal val="1"/>
                                          </p:val>
                                        </p:tav>
                                      </p:tavLst>
                                    </p:anim>
                                    <p:anim calcmode="lin" valueType="num">
                                      <p:cBhvr>
                                        <p:cTn id="34" dur="2000" fill="hold"/>
                                        <p:tgtEl>
                                          <p:spTgt spid="18"/>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2000"/>
                                        <p:tgtEl>
                                          <p:spTgt spid="13"/>
                                        </p:tgtEl>
                                      </p:cBhvr>
                                    </p:animEffect>
                                    <p:anim calcmode="lin" valueType="num">
                                      <p:cBhvr>
                                        <p:cTn id="38" dur="2000" fill="hold"/>
                                        <p:tgtEl>
                                          <p:spTgt spid="13"/>
                                        </p:tgtEl>
                                        <p:attrNameLst>
                                          <p:attrName>ppt_w</p:attrName>
                                        </p:attrNameLst>
                                      </p:cBhvr>
                                      <p:tavLst>
                                        <p:tav tm="0" fmla="#ppt_w*sin(2.5*pi*$)">
                                          <p:val>
                                            <p:fltVal val="0"/>
                                          </p:val>
                                        </p:tav>
                                        <p:tav tm="100000">
                                          <p:val>
                                            <p:fltVal val="1"/>
                                          </p:val>
                                        </p:tav>
                                      </p:tavLst>
                                    </p:anim>
                                    <p:anim calcmode="lin" valueType="num">
                                      <p:cBhvr>
                                        <p:cTn id="39" dur="2000" fill="hold"/>
                                        <p:tgtEl>
                                          <p:spTgt spid="13"/>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2000"/>
                                        <p:tgtEl>
                                          <p:spTgt spid="19"/>
                                        </p:tgtEl>
                                      </p:cBhvr>
                                    </p:animEffect>
                                    <p:anim calcmode="lin" valueType="num">
                                      <p:cBhvr>
                                        <p:cTn id="43" dur="2000" fill="hold"/>
                                        <p:tgtEl>
                                          <p:spTgt spid="19"/>
                                        </p:tgtEl>
                                        <p:attrNameLst>
                                          <p:attrName>ppt_w</p:attrName>
                                        </p:attrNameLst>
                                      </p:cBhvr>
                                      <p:tavLst>
                                        <p:tav tm="0" fmla="#ppt_w*sin(2.5*pi*$)">
                                          <p:val>
                                            <p:fltVal val="0"/>
                                          </p:val>
                                        </p:tav>
                                        <p:tav tm="100000">
                                          <p:val>
                                            <p:fltVal val="1"/>
                                          </p:val>
                                        </p:tav>
                                      </p:tavLst>
                                    </p:anim>
                                    <p:anim calcmode="lin" valueType="num">
                                      <p:cBhvr>
                                        <p:cTn id="44"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16" grpId="0" animBg="1"/>
      <p:bldP spid="12" grpId="0" animBg="1"/>
      <p:bldP spid="13" grpId="0" animBg="1"/>
      <p:bldP spid="17" grpId="0" animBg="1"/>
      <p:bldP spid="18" grpId="0" animBg="1"/>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DCC0E-F64C-4C80-9EB3-E15A9F3C2F21}"/>
              </a:ext>
            </a:extLst>
          </p:cNvPr>
          <p:cNvSpPr>
            <a:spLocks noGrp="1"/>
          </p:cNvSpPr>
          <p:nvPr>
            <p:ph type="title"/>
          </p:nvPr>
        </p:nvSpPr>
        <p:spPr/>
        <p:txBody>
          <a:bodyPr/>
          <a:lstStyle/>
          <a:p>
            <a:r>
              <a:rPr lang="is-IS" dirty="0"/>
              <a:t>Útreikningur orlofsstunda að vetri</a:t>
            </a:r>
          </a:p>
        </p:txBody>
      </p:sp>
      <p:sp>
        <p:nvSpPr>
          <p:cNvPr id="3" name="Content Placeholder 2">
            <a:extLst>
              <a:ext uri="{FF2B5EF4-FFF2-40B4-BE49-F238E27FC236}">
                <a16:creationId xmlns:a16="http://schemas.microsoft.com/office/drawing/2014/main" id="{A6EDEEF8-2F34-4421-9CAB-09C769E298B4}"/>
              </a:ext>
            </a:extLst>
          </p:cNvPr>
          <p:cNvSpPr>
            <a:spLocks noGrp="1"/>
          </p:cNvSpPr>
          <p:nvPr>
            <p:ph idx="1"/>
          </p:nvPr>
        </p:nvSpPr>
        <p:spPr>
          <a:xfrm>
            <a:off x="838200" y="1825624"/>
            <a:ext cx="10515600" cy="4530725"/>
          </a:xfrm>
        </p:spPr>
        <p:txBody>
          <a:bodyPr/>
          <a:lstStyle/>
          <a:p>
            <a:r>
              <a:rPr lang="is-IS" dirty="0"/>
              <a:t>Rarik, Matvís, Fríhöfnin, </a:t>
            </a:r>
          </a:p>
          <a:p>
            <a:pPr lvl="1"/>
            <a:r>
              <a:rPr lang="is-IS" dirty="0"/>
              <a:t>Orlof lengist um 25% sé orlofstöku frestað að ósk vinnuveitanda.</a:t>
            </a:r>
          </a:p>
          <a:p>
            <a:r>
              <a:rPr lang="is-IS" dirty="0"/>
              <a:t>Sveitarfélögin</a:t>
            </a:r>
          </a:p>
          <a:p>
            <a:pPr lvl="1"/>
            <a:r>
              <a:rPr lang="is-IS" dirty="0"/>
              <a:t>Orlof skal lengjast um 33% sé orlofstöku frestað að ósk vinnuveitanda.</a:t>
            </a:r>
          </a:p>
          <a:p>
            <a:r>
              <a:rPr lang="is-IS" dirty="0"/>
              <a:t>Ríkið, Reykjavíkurborg, Strætó, OR, Faxaflóahafnir</a:t>
            </a:r>
          </a:p>
          <a:p>
            <a:pPr lvl="1"/>
            <a:r>
              <a:rPr lang="is-IS" dirty="0"/>
              <a:t>Orlof skal lengjast um 25% hvort sem orlofstöku er fretstað að ósk vinnuveitanda eða starfsmanns.</a:t>
            </a:r>
          </a:p>
          <a:p>
            <a:pPr lvl="1"/>
            <a:endParaRPr lang="is-IS" dirty="0"/>
          </a:p>
          <a:p>
            <a:pPr marL="457200" lvl="1" indent="0">
              <a:buNone/>
            </a:pPr>
            <a:r>
              <a:rPr lang="is-IS" dirty="0"/>
              <a:t>Dæmi: 16 orlofsstundir verða 20 stundir að vetri (16 klst. * 1,25 = 20 klst.)</a:t>
            </a:r>
            <a:br>
              <a:rPr lang="is-IS" dirty="0"/>
            </a:br>
            <a:r>
              <a:rPr lang="is-IS" dirty="0"/>
              <a:t>eða        1 klst í frí á móti 0,8 orlofsstundum          (20 klst / 16 klst. = 0,8)</a:t>
            </a:r>
          </a:p>
        </p:txBody>
      </p:sp>
      <p:sp>
        <p:nvSpPr>
          <p:cNvPr id="4" name="Slide Number Placeholder 3">
            <a:extLst>
              <a:ext uri="{FF2B5EF4-FFF2-40B4-BE49-F238E27FC236}">
                <a16:creationId xmlns:a16="http://schemas.microsoft.com/office/drawing/2014/main" id="{16FCC8F5-7E53-40FA-993C-6C034454B954}"/>
              </a:ext>
            </a:extLst>
          </p:cNvPr>
          <p:cNvSpPr>
            <a:spLocks noGrp="1"/>
          </p:cNvSpPr>
          <p:nvPr>
            <p:ph type="sldNum" sz="quarter" idx="12"/>
          </p:nvPr>
        </p:nvSpPr>
        <p:spPr/>
        <p:txBody>
          <a:bodyPr/>
          <a:lstStyle/>
          <a:p>
            <a:fld id="{16363FCF-AFD4-4382-BA4F-1F27280D1312}" type="slidenum">
              <a:rPr lang="is-IS" smtClean="0"/>
              <a:pPr/>
              <a:t>4</a:t>
            </a:fld>
            <a:endParaRPr lang="is-IS"/>
          </a:p>
        </p:txBody>
      </p:sp>
    </p:spTree>
    <p:extLst>
      <p:ext uri="{BB962C8B-B14F-4D97-AF65-F5344CB8AC3E}">
        <p14:creationId xmlns:p14="http://schemas.microsoft.com/office/powerpoint/2010/main" val="5874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541"/>
            <a:ext cx="10515600" cy="1325563"/>
          </a:xfrm>
        </p:spPr>
        <p:txBody>
          <a:bodyPr/>
          <a:lstStyle/>
          <a:p>
            <a:r>
              <a:rPr lang="is-IS" dirty="0"/>
              <a:t>Orlofsuppbót 1. júní</a:t>
            </a:r>
          </a:p>
        </p:txBody>
      </p:sp>
      <p:sp>
        <p:nvSpPr>
          <p:cNvPr id="3" name="Content Placeholder 2"/>
          <p:cNvSpPr>
            <a:spLocks noGrp="1"/>
          </p:cNvSpPr>
          <p:nvPr>
            <p:ph idx="1"/>
          </p:nvPr>
        </p:nvSpPr>
        <p:spPr>
          <a:xfrm>
            <a:off x="609600" y="1600200"/>
            <a:ext cx="10160000" cy="4400550"/>
          </a:xfrm>
        </p:spPr>
        <p:txBody>
          <a:bodyPr>
            <a:normAutofit fontScale="92500" lnSpcReduction="20000"/>
          </a:bodyPr>
          <a:lstStyle/>
          <a:p>
            <a:r>
              <a:rPr lang="is-IS" dirty="0"/>
              <a:t>Hinn </a:t>
            </a:r>
            <a:r>
              <a:rPr lang="is-IS" b="1" dirty="0"/>
              <a:t>1. júní </a:t>
            </a:r>
            <a:r>
              <a:rPr lang="is-IS" dirty="0"/>
              <a:t>ár hvert skal starfsmaður sem er í starfi til 30. apríl fá greidda ofsuppbót sem miðast við 100% starf á síðastliðnu ávinnslutímabili (1. maí – 30. apríl).</a:t>
            </a:r>
          </a:p>
          <a:p>
            <a:pPr lvl="1"/>
            <a:r>
              <a:rPr lang="is-IS" dirty="0"/>
              <a:t>Greitt skal hlutfallslega miðað við starfshlutfall og starfstíma. </a:t>
            </a:r>
          </a:p>
          <a:p>
            <a:pPr lvl="1"/>
            <a:r>
              <a:rPr lang="is-IS" dirty="0"/>
              <a:t>Hafi starfsmaður látið af starfi á orlofsárinu vegna aldurs eða eftir a.m.k. 3 mánaða (13 vikna) samfellt starf á orlofsárinu skal hann fá greidda hlutfallslega orlofsuppbót. </a:t>
            </a:r>
          </a:p>
          <a:p>
            <a:pPr lvl="1"/>
            <a:r>
              <a:rPr lang="is-IS" dirty="0"/>
              <a:t>Tímavinnumaður fær fulla orlofsuppbót ef hann vinnur </a:t>
            </a:r>
            <a:r>
              <a:rPr lang="is-IS" b="1" dirty="0"/>
              <a:t>1504 klst </a:t>
            </a:r>
            <a:r>
              <a:rPr lang="is-IS" dirty="0"/>
              <a:t>á ofangreindu tímabili en ella hlutfallslega.</a:t>
            </a:r>
          </a:p>
          <a:p>
            <a:pPr lvl="1"/>
            <a:endParaRPr lang="is-IS" sz="2400" dirty="0"/>
          </a:p>
          <a:p>
            <a:r>
              <a:rPr lang="is-IS" dirty="0"/>
              <a:t>Orlofsuppbót er föst fjárhæð og var árið 2018 krónur 48.000.- </a:t>
            </a:r>
          </a:p>
          <a:p>
            <a:pPr marL="457200" lvl="1" indent="0">
              <a:buNone/>
            </a:pPr>
            <a:r>
              <a:rPr lang="is-IS" dirty="0"/>
              <a:t>(Ríkið, Reykjavíkurborg, Sambandið, Strætó o.fl.)</a:t>
            </a:r>
            <a:endParaRPr lang="is-IS" sz="2000" dirty="0"/>
          </a:p>
          <a:p>
            <a:pPr marL="0" indent="0">
              <a:buNone/>
            </a:pPr>
            <a:endParaRPr lang="is-IS" b="1" dirty="0"/>
          </a:p>
          <a:p>
            <a:r>
              <a:rPr lang="is-IS" b="1" dirty="0"/>
              <a:t>Ekki er búið að semja um orlofsuppbót fyrir 2019</a:t>
            </a:r>
          </a:p>
        </p:txBody>
      </p:sp>
    </p:spTree>
    <p:extLst>
      <p:ext uri="{BB962C8B-B14F-4D97-AF65-F5344CB8AC3E}">
        <p14:creationId xmlns:p14="http://schemas.microsoft.com/office/powerpoint/2010/main" val="102926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Ákvörðun orlofs</a:t>
            </a:r>
          </a:p>
        </p:txBody>
      </p:sp>
      <p:sp>
        <p:nvSpPr>
          <p:cNvPr id="3" name="Content Placeholder 2"/>
          <p:cNvSpPr>
            <a:spLocks noGrp="1"/>
          </p:cNvSpPr>
          <p:nvPr>
            <p:ph idx="1"/>
          </p:nvPr>
        </p:nvSpPr>
        <p:spPr/>
        <p:txBody>
          <a:bodyPr>
            <a:normAutofit fontScale="92500" lnSpcReduction="10000"/>
          </a:bodyPr>
          <a:lstStyle/>
          <a:p>
            <a:r>
              <a:rPr lang="is-IS" b="1" dirty="0"/>
              <a:t>Yfirmaður ákveður í samráði við starfsmenn, hvenær orlof skuli veitt</a:t>
            </a:r>
            <a:r>
              <a:rPr lang="is-IS" dirty="0"/>
              <a:t>. Honum er skylt að verða við óskum starfsmanna um, hvenær orlof skuli veitt, að svo miklu leyti sem unnt er vegna starfseminnar. Yfirmaður skal fá skriflegar óskir starfsmanna um orlofstöku og skal að lokinni könnun á vilja starfsmanna tilkynna svo fljótt sem unnt er og </a:t>
            </a:r>
            <a:r>
              <a:rPr lang="is-IS" b="1" dirty="0"/>
              <a:t>í síðasta lagi mánuði fyrir upphaf sumarorlofstímabils</a:t>
            </a:r>
            <a:r>
              <a:rPr lang="is-IS" dirty="0"/>
              <a:t>, hvenær orlof skuli hefjast, nema sérstakar ástæður hamli. </a:t>
            </a:r>
          </a:p>
          <a:p>
            <a:pPr lvl="1"/>
            <a:r>
              <a:rPr lang="is-IS" dirty="0"/>
              <a:t>Vetrarorlof skal ákvarðað með minnst eins mánaðar fyrirvara.</a:t>
            </a:r>
          </a:p>
          <a:p>
            <a:endParaRPr lang="is-IS" dirty="0"/>
          </a:p>
          <a:p>
            <a:r>
              <a:rPr lang="is-IS" dirty="0"/>
              <a:t>Við skipulagningu orlofs vaktavinnumanna sem tekið er í samfellu skal að því stefnt að það </a:t>
            </a:r>
            <a:r>
              <a:rPr lang="is-IS" u="sng" dirty="0"/>
              <a:t>byrji og endi á reglulegu fríi</a:t>
            </a:r>
            <a:r>
              <a:rPr lang="is-IS" dirty="0"/>
              <a:t> nema samkomulag sé um annað. Þetta á ekki við um orlof sem tekið er í hlutum.</a:t>
            </a:r>
          </a:p>
        </p:txBody>
      </p:sp>
    </p:spTree>
    <p:extLst>
      <p:ext uri="{BB962C8B-B14F-4D97-AF65-F5344CB8AC3E}">
        <p14:creationId xmlns:p14="http://schemas.microsoft.com/office/powerpoint/2010/main" val="2568701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Veikindi í orlofi</a:t>
            </a:r>
          </a:p>
        </p:txBody>
      </p:sp>
      <p:sp>
        <p:nvSpPr>
          <p:cNvPr id="3" name="Content Placeholder 2"/>
          <p:cNvSpPr>
            <a:spLocks noGrp="1"/>
          </p:cNvSpPr>
          <p:nvPr>
            <p:ph idx="1"/>
          </p:nvPr>
        </p:nvSpPr>
        <p:spPr/>
        <p:txBody>
          <a:bodyPr/>
          <a:lstStyle/>
          <a:p>
            <a:r>
              <a:rPr lang="is-IS" dirty="0"/>
              <a:t>Veikist starfsmaður í orlofi telst sá tími, sem veikindunum nemur, ekki til orlofs, enda tilkynni starfsmaður um veikindin og sendi læknisvottorð sem sanni að hann geti ekki notið orlofsins vegna veikindanna. </a:t>
            </a:r>
            <a:r>
              <a:rPr lang="is-IS" b="1" dirty="0"/>
              <a:t>Hvort tvegga skal gert án ástæðulausrar tafar</a:t>
            </a:r>
            <a:r>
              <a:rPr lang="is-IS" dirty="0"/>
              <a:t>. </a:t>
            </a:r>
          </a:p>
          <a:p>
            <a:endParaRPr lang="is-IS" dirty="0"/>
          </a:p>
          <a:p>
            <a:pPr marL="114300" indent="0">
              <a:buNone/>
            </a:pPr>
            <a:r>
              <a:rPr lang="is-IS" dirty="0"/>
              <a:t>(Starfsmaður sem veikist erlendis verður að vera við því búinn að sanna veikindi sín með erlendu læknisvottorði.)</a:t>
            </a:r>
          </a:p>
          <a:p>
            <a:pPr marL="114300" indent="0">
              <a:buNone/>
            </a:pPr>
            <a:endParaRPr lang="is-IS" dirty="0"/>
          </a:p>
        </p:txBody>
      </p:sp>
    </p:spTree>
    <p:extLst>
      <p:ext uri="{BB962C8B-B14F-4D97-AF65-F5344CB8AC3E}">
        <p14:creationId xmlns:p14="http://schemas.microsoft.com/office/powerpoint/2010/main" val="86806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a:t>Áunninn orlofsréttur</a:t>
            </a:r>
          </a:p>
        </p:txBody>
      </p:sp>
      <p:sp>
        <p:nvSpPr>
          <p:cNvPr id="3" name="Content Placeholder 2"/>
          <p:cNvSpPr>
            <a:spLocks noGrp="1"/>
          </p:cNvSpPr>
          <p:nvPr>
            <p:ph idx="1"/>
          </p:nvPr>
        </p:nvSpPr>
        <p:spPr/>
        <p:txBody>
          <a:bodyPr/>
          <a:lstStyle/>
          <a:p>
            <a:pPr>
              <a:lnSpc>
                <a:spcPct val="150000"/>
              </a:lnSpc>
            </a:pPr>
            <a:r>
              <a:rPr lang="is-IS" dirty="0"/>
              <a:t>Starfsmaður sem er í fæðingarorlofi nýtur réttinda til greiðslu orlofs, desember- og orlofsuppbótar. </a:t>
            </a:r>
          </a:p>
          <a:p>
            <a:pPr>
              <a:lnSpc>
                <a:spcPct val="150000"/>
              </a:lnSpc>
            </a:pPr>
            <a:r>
              <a:rPr lang="is-IS" dirty="0"/>
              <a:t>Ef starfsmenn ná ekki að taka orlof má fresta því til næsta árs en ekki er gert ráð fyrir frekari frestun.</a:t>
            </a:r>
          </a:p>
          <a:p>
            <a:pPr>
              <a:lnSpc>
                <a:spcPct val="150000"/>
              </a:lnSpc>
            </a:pPr>
            <a:r>
              <a:rPr lang="is-IS" dirty="0"/>
              <a:t>Við starfslok eru áunnir orlofstímar greiddir út.</a:t>
            </a:r>
          </a:p>
          <a:p>
            <a:pPr>
              <a:lnSpc>
                <a:spcPct val="150000"/>
              </a:lnSpc>
            </a:pPr>
            <a:r>
              <a:rPr lang="is-IS" dirty="0"/>
              <a:t>Greiða skal dánarbúi áunninn orlofsrétt látins starfsmanns.</a:t>
            </a:r>
          </a:p>
          <a:p>
            <a:endParaRPr lang="is-IS" dirty="0"/>
          </a:p>
          <a:p>
            <a:endParaRPr lang="is-IS" dirty="0"/>
          </a:p>
        </p:txBody>
      </p:sp>
    </p:spTree>
    <p:extLst>
      <p:ext uri="{BB962C8B-B14F-4D97-AF65-F5344CB8AC3E}">
        <p14:creationId xmlns:p14="http://schemas.microsoft.com/office/powerpoint/2010/main" val="165698452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1898</TotalTime>
  <Words>767</Words>
  <Application>Microsoft Office PowerPoint</Application>
  <PresentationFormat>Widescreen</PresentationFormat>
  <Paragraphs>113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Orlofsmál</vt:lpstr>
      <vt:lpstr>Orlofsréttur og orlofstímabil</vt:lpstr>
      <vt:lpstr>Ávinnsla og úttekt</vt:lpstr>
      <vt:lpstr>Útreikningur orlofsstunda að vetri</vt:lpstr>
      <vt:lpstr>Orlofsuppbót 1. júní</vt:lpstr>
      <vt:lpstr>Ákvörðun orlofs</vt:lpstr>
      <vt:lpstr>Veikindi í orlofi</vt:lpstr>
      <vt:lpstr>Áunninn orlofsréttur</vt:lpstr>
    </vt:vector>
  </TitlesOfParts>
  <Company>bsrb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Orlofsmál</dc:title>
  <dc:creator>Guðmundur Freyr Sveinsson</dc:creator>
  <cp:lastModifiedBy>Guðmundur Freyr Sveinsson</cp:lastModifiedBy>
  <cp:revision>37</cp:revision>
  <dcterms:created xsi:type="dcterms:W3CDTF">2017-02-23T09:50:32Z</dcterms:created>
  <dcterms:modified xsi:type="dcterms:W3CDTF">2019-03-21T10:42:01Z</dcterms:modified>
</cp:coreProperties>
</file>