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sldIdLst>
    <p:sldId id="258" r:id="rId2"/>
    <p:sldId id="491" r:id="rId3"/>
    <p:sldId id="514" r:id="rId4"/>
    <p:sldId id="531" r:id="rId5"/>
    <p:sldId id="488" r:id="rId6"/>
    <p:sldId id="515" r:id="rId7"/>
    <p:sldId id="525" r:id="rId8"/>
    <p:sldId id="532" r:id="rId9"/>
    <p:sldId id="296" r:id="rId10"/>
    <p:sldId id="529" r:id="rId11"/>
    <p:sldId id="520" r:id="rId12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5613" indent="-952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2813" indent="-1936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0013" indent="-290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7213" indent="-3873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74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A2E5D-0C09-834D-BA39-55C9B1DAB785}" v="25" dt="2021-09-14T12:39:43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7"/>
    <p:restoredTop sz="94762"/>
  </p:normalViewPr>
  <p:slideViewPr>
    <p:cSldViewPr>
      <p:cViewPr varScale="1">
        <p:scale>
          <a:sx n="121" d="100"/>
          <a:sy n="121" d="100"/>
        </p:scale>
        <p:origin x="84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10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ylfi Magnússon - HI" userId="d2d1ca86-6fb0-4386-b03d-03ea650866f6" providerId="ADAL" clId="{47FA2E5D-0C09-834D-BA39-55C9B1DAB785}"/>
    <pc:docChg chg="undo custSel addSld delSld modSld sldOrd">
      <pc:chgData name="Gylfi Magnússon - HI" userId="d2d1ca86-6fb0-4386-b03d-03ea650866f6" providerId="ADAL" clId="{47FA2E5D-0C09-834D-BA39-55C9B1DAB785}" dt="2021-09-14T12:40:09.924" v="1727" actId="478"/>
      <pc:docMkLst>
        <pc:docMk/>
      </pc:docMkLst>
      <pc:sldChg chg="addSp delSp modSp del mod">
        <pc:chgData name="Gylfi Magnússon - HI" userId="d2d1ca86-6fb0-4386-b03d-03ea650866f6" providerId="ADAL" clId="{47FA2E5D-0C09-834D-BA39-55C9B1DAB785}" dt="2021-09-14T12:02:58.201" v="1671" actId="2696"/>
        <pc:sldMkLst>
          <pc:docMk/>
          <pc:sldMk cId="3221417779" sldId="287"/>
        </pc:sldMkLst>
        <pc:spChg chg="mod">
          <ac:chgData name="Gylfi Magnússon - HI" userId="d2d1ca86-6fb0-4386-b03d-03ea650866f6" providerId="ADAL" clId="{47FA2E5D-0C09-834D-BA39-55C9B1DAB785}" dt="2021-09-14T11:24:58.220" v="338" actId="20577"/>
          <ac:spMkLst>
            <pc:docMk/>
            <pc:sldMk cId="3221417779" sldId="287"/>
            <ac:spMk id="627753" creationId="{00000000-0000-0000-0000-000000000000}"/>
          </ac:spMkLst>
        </pc:spChg>
        <pc:spChg chg="mod">
          <ac:chgData name="Gylfi Magnússon - HI" userId="d2d1ca86-6fb0-4386-b03d-03ea650866f6" providerId="ADAL" clId="{47FA2E5D-0C09-834D-BA39-55C9B1DAB785}" dt="2021-09-14T11:24:13.325" v="259" actId="20577"/>
          <ac:spMkLst>
            <pc:docMk/>
            <pc:sldMk cId="3221417779" sldId="287"/>
            <ac:spMk id="627754" creationId="{00000000-0000-0000-0000-000000000000}"/>
          </ac:spMkLst>
        </pc:spChg>
        <pc:picChg chg="del">
          <ac:chgData name="Gylfi Magnússon - HI" userId="d2d1ca86-6fb0-4386-b03d-03ea650866f6" providerId="ADAL" clId="{47FA2E5D-0C09-834D-BA39-55C9B1DAB785}" dt="2021-09-14T11:25:48.848" v="339" actId="478"/>
          <ac:picMkLst>
            <pc:docMk/>
            <pc:sldMk cId="3221417779" sldId="287"/>
            <ac:picMk id="2" creationId="{2DBDD27D-D22E-F145-807C-CCE948923DFD}"/>
          </ac:picMkLst>
        </pc:picChg>
        <pc:picChg chg="add">
          <ac:chgData name="Gylfi Magnússon - HI" userId="d2d1ca86-6fb0-4386-b03d-03ea650866f6" providerId="ADAL" clId="{47FA2E5D-0C09-834D-BA39-55C9B1DAB785}" dt="2021-09-14T11:25:54.372" v="340"/>
          <ac:picMkLst>
            <pc:docMk/>
            <pc:sldMk cId="3221417779" sldId="287"/>
            <ac:picMk id="3" creationId="{BC159757-376A-CE42-8C9C-395E7E1AE284}"/>
          </ac:picMkLst>
        </pc:picChg>
      </pc:sldChg>
      <pc:sldChg chg="addSp delSp modSp mod">
        <pc:chgData name="Gylfi Magnússon - HI" userId="d2d1ca86-6fb0-4386-b03d-03ea650866f6" providerId="ADAL" clId="{47FA2E5D-0C09-834D-BA39-55C9B1DAB785}" dt="2021-09-14T11:37:47.626" v="601" actId="20577"/>
        <pc:sldMkLst>
          <pc:docMk/>
          <pc:sldMk cId="1466668843" sldId="296"/>
        </pc:sldMkLst>
        <pc:spChg chg="add del mod">
          <ac:chgData name="Gylfi Magnússon - HI" userId="d2d1ca86-6fb0-4386-b03d-03ea650866f6" providerId="ADAL" clId="{47FA2E5D-0C09-834D-BA39-55C9B1DAB785}" dt="2021-09-14T11:37:47.626" v="601" actId="20577"/>
          <ac:spMkLst>
            <pc:docMk/>
            <pc:sldMk cId="1466668843" sldId="296"/>
            <ac:spMk id="885796" creationId="{00000000-0000-0000-0000-000000000000}"/>
          </ac:spMkLst>
        </pc:spChg>
        <pc:spChg chg="mod">
          <ac:chgData name="Gylfi Magnússon - HI" userId="d2d1ca86-6fb0-4386-b03d-03ea650866f6" providerId="ADAL" clId="{47FA2E5D-0C09-834D-BA39-55C9B1DAB785}" dt="2021-09-14T11:36:08.748" v="420" actId="20577"/>
          <ac:spMkLst>
            <pc:docMk/>
            <pc:sldMk cId="1466668843" sldId="296"/>
            <ac:spMk id="885800" creationId="{00000000-0000-0000-0000-000000000000}"/>
          </ac:spMkLst>
        </pc:spChg>
      </pc:sldChg>
      <pc:sldChg chg="del">
        <pc:chgData name="Gylfi Magnússon - HI" userId="d2d1ca86-6fb0-4386-b03d-03ea650866f6" providerId="ADAL" clId="{47FA2E5D-0C09-834D-BA39-55C9B1DAB785}" dt="2021-09-14T11:46:08.382" v="1014" actId="2696"/>
        <pc:sldMkLst>
          <pc:docMk/>
          <pc:sldMk cId="3595642609" sldId="400"/>
        </pc:sldMkLst>
      </pc:sldChg>
      <pc:sldChg chg="del">
        <pc:chgData name="Gylfi Magnússon - HI" userId="d2d1ca86-6fb0-4386-b03d-03ea650866f6" providerId="ADAL" clId="{47FA2E5D-0C09-834D-BA39-55C9B1DAB785}" dt="2021-09-14T11:46:09.074" v="1015" actId="2696"/>
        <pc:sldMkLst>
          <pc:docMk/>
          <pc:sldMk cId="3419615334" sldId="401"/>
        </pc:sldMkLst>
      </pc:sldChg>
      <pc:sldChg chg="addSp delSp modSp mod ord">
        <pc:chgData name="Gylfi Magnússon - HI" userId="d2d1ca86-6fb0-4386-b03d-03ea650866f6" providerId="ADAL" clId="{47FA2E5D-0C09-834D-BA39-55C9B1DAB785}" dt="2021-09-14T12:08:08.324" v="1676" actId="20578"/>
        <pc:sldMkLst>
          <pc:docMk/>
          <pc:sldMk cId="2353227393" sldId="488"/>
        </pc:sldMkLst>
        <pc:spChg chg="mod">
          <ac:chgData name="Gylfi Magnússon - HI" userId="d2d1ca86-6fb0-4386-b03d-03ea650866f6" providerId="ADAL" clId="{47FA2E5D-0C09-834D-BA39-55C9B1DAB785}" dt="2021-09-14T11:44:33.309" v="922" actId="20577"/>
          <ac:spMkLst>
            <pc:docMk/>
            <pc:sldMk cId="2353227393" sldId="488"/>
            <ac:spMk id="2" creationId="{00000000-0000-0000-0000-000000000000}"/>
          </ac:spMkLst>
        </pc:spChg>
        <pc:spChg chg="mod">
          <ac:chgData name="Gylfi Magnússon - HI" userId="d2d1ca86-6fb0-4386-b03d-03ea650866f6" providerId="ADAL" clId="{47FA2E5D-0C09-834D-BA39-55C9B1DAB785}" dt="2021-09-14T11:45:58.285" v="1012" actId="1076"/>
          <ac:spMkLst>
            <pc:docMk/>
            <pc:sldMk cId="2353227393" sldId="488"/>
            <ac:spMk id="6" creationId="{00000000-0000-0000-0000-000000000000}"/>
          </ac:spMkLst>
        </pc:spChg>
        <pc:picChg chg="add mod">
          <ac:chgData name="Gylfi Magnússon - HI" userId="d2d1ca86-6fb0-4386-b03d-03ea650866f6" providerId="ADAL" clId="{47FA2E5D-0C09-834D-BA39-55C9B1DAB785}" dt="2021-09-14T11:44:42.903" v="924" actId="14100"/>
          <ac:picMkLst>
            <pc:docMk/>
            <pc:sldMk cId="2353227393" sldId="488"/>
            <ac:picMk id="3" creationId="{B9501B7A-2A9A-6247-92C8-7191A98ECDD4}"/>
          </ac:picMkLst>
        </pc:picChg>
        <pc:picChg chg="del">
          <ac:chgData name="Gylfi Magnússon - HI" userId="d2d1ca86-6fb0-4386-b03d-03ea650866f6" providerId="ADAL" clId="{47FA2E5D-0C09-834D-BA39-55C9B1DAB785}" dt="2021-09-14T11:44:10.493" v="845" actId="478"/>
          <ac:picMkLst>
            <pc:docMk/>
            <pc:sldMk cId="2353227393" sldId="488"/>
            <ac:picMk id="4" creationId="{169E431F-7903-414A-827F-8984D244290B}"/>
          </ac:picMkLst>
        </pc:picChg>
      </pc:sldChg>
      <pc:sldChg chg="addSp delSp modSp mod">
        <pc:chgData name="Gylfi Magnússon - HI" userId="d2d1ca86-6fb0-4386-b03d-03ea650866f6" providerId="ADAL" clId="{47FA2E5D-0C09-834D-BA39-55C9B1DAB785}" dt="2021-09-14T11:23:43.289" v="215" actId="208"/>
        <pc:sldMkLst>
          <pc:docMk/>
          <pc:sldMk cId="3207082673" sldId="491"/>
        </pc:sldMkLst>
        <pc:spChg chg="mod">
          <ac:chgData name="Gylfi Magnússon - HI" userId="d2d1ca86-6fb0-4386-b03d-03ea650866f6" providerId="ADAL" clId="{47FA2E5D-0C09-834D-BA39-55C9B1DAB785}" dt="2021-09-14T11:21:45.860" v="202" actId="1076"/>
          <ac:spMkLst>
            <pc:docMk/>
            <pc:sldMk cId="3207082673" sldId="491"/>
            <ac:spMk id="2" creationId="{00000000-0000-0000-0000-000000000000}"/>
          </ac:spMkLst>
        </pc:spChg>
        <pc:spChg chg="del">
          <ac:chgData name="Gylfi Magnússon - HI" userId="d2d1ca86-6fb0-4386-b03d-03ea650866f6" providerId="ADAL" clId="{47FA2E5D-0C09-834D-BA39-55C9B1DAB785}" dt="2021-09-14T11:21:31.963" v="200" actId="478"/>
          <ac:spMkLst>
            <pc:docMk/>
            <pc:sldMk cId="3207082673" sldId="491"/>
            <ac:spMk id="5" creationId="{00000000-0000-0000-0000-000000000000}"/>
          </ac:spMkLst>
        </pc:spChg>
        <pc:spChg chg="mod">
          <ac:chgData name="Gylfi Magnússon - HI" userId="d2d1ca86-6fb0-4386-b03d-03ea650866f6" providerId="ADAL" clId="{47FA2E5D-0C09-834D-BA39-55C9B1DAB785}" dt="2021-09-14T11:21:39.617" v="201" actId="1076"/>
          <ac:spMkLst>
            <pc:docMk/>
            <pc:sldMk cId="3207082673" sldId="491"/>
            <ac:spMk id="9" creationId="{00000000-0000-0000-0000-000000000000}"/>
          </ac:spMkLst>
        </pc:spChg>
        <pc:spChg chg="mod">
          <ac:chgData name="Gylfi Magnússon - HI" userId="d2d1ca86-6fb0-4386-b03d-03ea650866f6" providerId="ADAL" clId="{47FA2E5D-0C09-834D-BA39-55C9B1DAB785}" dt="2021-09-14T11:21:39.617" v="201" actId="1076"/>
          <ac:spMkLst>
            <pc:docMk/>
            <pc:sldMk cId="3207082673" sldId="491"/>
            <ac:spMk id="13" creationId="{00000000-0000-0000-0000-000000000000}"/>
          </ac:spMkLst>
        </pc:spChg>
        <pc:spChg chg="mod">
          <ac:chgData name="Gylfi Magnússon - HI" userId="d2d1ca86-6fb0-4386-b03d-03ea650866f6" providerId="ADAL" clId="{47FA2E5D-0C09-834D-BA39-55C9B1DAB785}" dt="2021-09-14T11:21:39.617" v="201" actId="1076"/>
          <ac:spMkLst>
            <pc:docMk/>
            <pc:sldMk cId="3207082673" sldId="491"/>
            <ac:spMk id="15" creationId="{5B1819C2-137E-2D4A-BB1D-5CCA4B92A180}"/>
          </ac:spMkLst>
        </pc:spChg>
        <pc:spChg chg="mod">
          <ac:chgData name="Gylfi Magnússon - HI" userId="d2d1ca86-6fb0-4386-b03d-03ea650866f6" providerId="ADAL" clId="{47FA2E5D-0C09-834D-BA39-55C9B1DAB785}" dt="2021-09-14T11:22:27.326" v="207" actId="1076"/>
          <ac:spMkLst>
            <pc:docMk/>
            <pc:sldMk cId="3207082673" sldId="491"/>
            <ac:spMk id="16" creationId="{BEEDE35D-1305-4741-A473-0AD36F067B20}"/>
          </ac:spMkLst>
        </pc:spChg>
        <pc:graphicFrameChg chg="mod">
          <ac:chgData name="Gylfi Magnússon - HI" userId="d2d1ca86-6fb0-4386-b03d-03ea650866f6" providerId="ADAL" clId="{47FA2E5D-0C09-834D-BA39-55C9B1DAB785}" dt="2021-09-14T11:21:39.617" v="201" actId="1076"/>
          <ac:graphicFrameMkLst>
            <pc:docMk/>
            <pc:sldMk cId="3207082673" sldId="491"/>
            <ac:graphicFrameMk id="18" creationId="{F9784062-4E46-C745-9328-F72E74E776E1}"/>
          </ac:graphicFrameMkLst>
        </pc:graphicFrameChg>
        <pc:cxnChg chg="mod">
          <ac:chgData name="Gylfi Magnússon - HI" userId="d2d1ca86-6fb0-4386-b03d-03ea650866f6" providerId="ADAL" clId="{47FA2E5D-0C09-834D-BA39-55C9B1DAB785}" dt="2021-09-14T11:23:43.289" v="215" actId="208"/>
          <ac:cxnSpMkLst>
            <pc:docMk/>
            <pc:sldMk cId="3207082673" sldId="491"/>
            <ac:cxnSpMk id="6" creationId="{00000000-0000-0000-0000-000000000000}"/>
          </ac:cxnSpMkLst>
        </pc:cxnChg>
        <pc:cxnChg chg="mod">
          <ac:chgData name="Gylfi Magnússon - HI" userId="d2d1ca86-6fb0-4386-b03d-03ea650866f6" providerId="ADAL" clId="{47FA2E5D-0C09-834D-BA39-55C9B1DAB785}" dt="2021-09-14T11:23:43.289" v="215" actId="208"/>
          <ac:cxnSpMkLst>
            <pc:docMk/>
            <pc:sldMk cId="3207082673" sldId="491"/>
            <ac:cxnSpMk id="11" creationId="{029F08FC-9A9A-1C43-B8C7-EE6466211DC0}"/>
          </ac:cxnSpMkLst>
        </pc:cxnChg>
        <pc:cxnChg chg="mod">
          <ac:chgData name="Gylfi Magnússon - HI" userId="d2d1ca86-6fb0-4386-b03d-03ea650866f6" providerId="ADAL" clId="{47FA2E5D-0C09-834D-BA39-55C9B1DAB785}" dt="2021-09-14T11:21:39.617" v="201" actId="1076"/>
          <ac:cxnSpMkLst>
            <pc:docMk/>
            <pc:sldMk cId="3207082673" sldId="491"/>
            <ac:cxnSpMk id="14" creationId="{00000000-0000-0000-0000-000000000000}"/>
          </ac:cxnSpMkLst>
        </pc:cxnChg>
        <pc:cxnChg chg="mod">
          <ac:chgData name="Gylfi Magnússon - HI" userId="d2d1ca86-6fb0-4386-b03d-03ea650866f6" providerId="ADAL" clId="{47FA2E5D-0C09-834D-BA39-55C9B1DAB785}" dt="2021-09-14T11:23:43.289" v="215" actId="208"/>
          <ac:cxnSpMkLst>
            <pc:docMk/>
            <pc:sldMk cId="3207082673" sldId="491"/>
            <ac:cxnSpMk id="17" creationId="{B6C55127-7C9E-0A42-BB10-605EC3E2AEE0}"/>
          </ac:cxnSpMkLst>
        </pc:cxnChg>
        <pc:cxnChg chg="add mod">
          <ac:chgData name="Gylfi Magnússon - HI" userId="d2d1ca86-6fb0-4386-b03d-03ea650866f6" providerId="ADAL" clId="{47FA2E5D-0C09-834D-BA39-55C9B1DAB785}" dt="2021-09-14T11:23:43.289" v="215" actId="208"/>
          <ac:cxnSpMkLst>
            <pc:docMk/>
            <pc:sldMk cId="3207082673" sldId="491"/>
            <ac:cxnSpMk id="19" creationId="{ADC90119-B264-0F4F-B244-A8D5E2B050C0}"/>
          </ac:cxnSpMkLst>
        </pc:cxnChg>
      </pc:sldChg>
      <pc:sldChg chg="del">
        <pc:chgData name="Gylfi Magnússon - HI" userId="d2d1ca86-6fb0-4386-b03d-03ea650866f6" providerId="ADAL" clId="{47FA2E5D-0C09-834D-BA39-55C9B1DAB785}" dt="2021-09-14T11:46:07.184" v="1013" actId="2696"/>
        <pc:sldMkLst>
          <pc:docMk/>
          <pc:sldMk cId="3592379924" sldId="493"/>
        </pc:sldMkLst>
      </pc:sldChg>
      <pc:sldChg chg="del">
        <pc:chgData name="Gylfi Magnússon - HI" userId="d2d1ca86-6fb0-4386-b03d-03ea650866f6" providerId="ADAL" clId="{47FA2E5D-0C09-834D-BA39-55C9B1DAB785}" dt="2021-09-14T11:51:07.371" v="1302" actId="2696"/>
        <pc:sldMkLst>
          <pc:docMk/>
          <pc:sldMk cId="1890681840" sldId="499"/>
        </pc:sldMkLst>
      </pc:sldChg>
      <pc:sldChg chg="del">
        <pc:chgData name="Gylfi Magnússon - HI" userId="d2d1ca86-6fb0-4386-b03d-03ea650866f6" providerId="ADAL" clId="{47FA2E5D-0C09-834D-BA39-55C9B1DAB785}" dt="2021-09-14T11:51:08.804" v="1303" actId="2696"/>
        <pc:sldMkLst>
          <pc:docMk/>
          <pc:sldMk cId="3204847148" sldId="500"/>
        </pc:sldMkLst>
      </pc:sldChg>
      <pc:sldChg chg="addSp delSp modSp mod">
        <pc:chgData name="Gylfi Magnússon - HI" userId="d2d1ca86-6fb0-4386-b03d-03ea650866f6" providerId="ADAL" clId="{47FA2E5D-0C09-834D-BA39-55C9B1DAB785}" dt="2021-09-14T11:27:09.321" v="366" actId="1076"/>
        <pc:sldMkLst>
          <pc:docMk/>
          <pc:sldMk cId="121443032" sldId="514"/>
        </pc:sldMkLst>
        <pc:spChg chg="mod">
          <ac:chgData name="Gylfi Magnússon - HI" userId="d2d1ca86-6fb0-4386-b03d-03ea650866f6" providerId="ADAL" clId="{47FA2E5D-0C09-834D-BA39-55C9B1DAB785}" dt="2021-09-14T11:26:08.962" v="360" actId="20577"/>
          <ac:spMkLst>
            <pc:docMk/>
            <pc:sldMk cId="121443032" sldId="514"/>
            <ac:spMk id="2" creationId="{00000000-0000-0000-0000-000000000000}"/>
          </ac:spMkLst>
        </pc:spChg>
        <pc:spChg chg="del">
          <ac:chgData name="Gylfi Magnússon - HI" userId="d2d1ca86-6fb0-4386-b03d-03ea650866f6" providerId="ADAL" clId="{47FA2E5D-0C09-834D-BA39-55C9B1DAB785}" dt="2021-09-14T11:26:13.700" v="361" actId="478"/>
          <ac:spMkLst>
            <pc:docMk/>
            <pc:sldMk cId="121443032" sldId="514"/>
            <ac:spMk id="3" creationId="{00000000-0000-0000-0000-000000000000}"/>
          </ac:spMkLst>
        </pc:spChg>
        <pc:spChg chg="add del mod">
          <ac:chgData name="Gylfi Magnússon - HI" userId="d2d1ca86-6fb0-4386-b03d-03ea650866f6" providerId="ADAL" clId="{47FA2E5D-0C09-834D-BA39-55C9B1DAB785}" dt="2021-09-14T11:26:18.790" v="363" actId="478"/>
          <ac:spMkLst>
            <pc:docMk/>
            <pc:sldMk cId="121443032" sldId="514"/>
            <ac:spMk id="6" creationId="{D20E5D36-C379-EA49-9372-74A83BE1A831}"/>
          </ac:spMkLst>
        </pc:spChg>
        <pc:picChg chg="del">
          <ac:chgData name="Gylfi Magnússon - HI" userId="d2d1ca86-6fb0-4386-b03d-03ea650866f6" providerId="ADAL" clId="{47FA2E5D-0C09-834D-BA39-55C9B1DAB785}" dt="2021-09-14T11:27:01.208" v="364" actId="478"/>
          <ac:picMkLst>
            <pc:docMk/>
            <pc:sldMk cId="121443032" sldId="514"/>
            <ac:picMk id="5" creationId="{577331DC-D985-254A-B721-EAF89EFC1C03}"/>
          </ac:picMkLst>
        </pc:picChg>
        <pc:picChg chg="add mod">
          <ac:chgData name="Gylfi Magnússon - HI" userId="d2d1ca86-6fb0-4386-b03d-03ea650866f6" providerId="ADAL" clId="{47FA2E5D-0C09-834D-BA39-55C9B1DAB785}" dt="2021-09-14T11:27:09.321" v="366" actId="1076"/>
          <ac:picMkLst>
            <pc:docMk/>
            <pc:sldMk cId="121443032" sldId="514"/>
            <ac:picMk id="7" creationId="{7FA8B03D-5801-D44D-B9D8-2813E5CE3E7E}"/>
          </ac:picMkLst>
        </pc:picChg>
      </pc:sldChg>
      <pc:sldChg chg="addSp delSp modSp mod ord">
        <pc:chgData name="Gylfi Magnússon - HI" userId="d2d1ca86-6fb0-4386-b03d-03ea650866f6" providerId="ADAL" clId="{47FA2E5D-0C09-834D-BA39-55C9B1DAB785}" dt="2021-09-14T12:06:03.386" v="1674" actId="20578"/>
        <pc:sldMkLst>
          <pc:docMk/>
          <pc:sldMk cId="2917127552" sldId="515"/>
        </pc:sldMkLst>
        <pc:spChg chg="mod">
          <ac:chgData name="Gylfi Magnússon - HI" userId="d2d1ca86-6fb0-4386-b03d-03ea650866f6" providerId="ADAL" clId="{47FA2E5D-0C09-834D-BA39-55C9B1DAB785}" dt="2021-09-14T11:55:29.223" v="1641" actId="20577"/>
          <ac:spMkLst>
            <pc:docMk/>
            <pc:sldMk cId="2917127552" sldId="515"/>
            <ac:spMk id="2" creationId="{6027E66C-DB63-2848-93C7-D7B5B6410B03}"/>
          </ac:spMkLst>
        </pc:spChg>
        <pc:spChg chg="mod">
          <ac:chgData name="Gylfi Magnússon - HI" userId="d2d1ca86-6fb0-4386-b03d-03ea650866f6" providerId="ADAL" clId="{47FA2E5D-0C09-834D-BA39-55C9B1DAB785}" dt="2021-09-14T11:52:36.289" v="1416" actId="20577"/>
          <ac:spMkLst>
            <pc:docMk/>
            <pc:sldMk cId="2917127552" sldId="515"/>
            <ac:spMk id="5" creationId="{D91D73FF-6316-AA40-B85A-CFEBAE47F794}"/>
          </ac:spMkLst>
        </pc:spChg>
        <pc:spChg chg="mod">
          <ac:chgData name="Gylfi Magnússon - HI" userId="d2d1ca86-6fb0-4386-b03d-03ea650866f6" providerId="ADAL" clId="{47FA2E5D-0C09-834D-BA39-55C9B1DAB785}" dt="2021-09-14T11:53:53.723" v="1566" actId="20577"/>
          <ac:spMkLst>
            <pc:docMk/>
            <pc:sldMk cId="2917127552" sldId="515"/>
            <ac:spMk id="8" creationId="{E5837605-1D67-194A-BF66-7C8F6465C7A8}"/>
          </ac:spMkLst>
        </pc:spChg>
        <pc:picChg chg="add mod">
          <ac:chgData name="Gylfi Magnússon - HI" userId="d2d1ca86-6fb0-4386-b03d-03ea650866f6" providerId="ADAL" clId="{47FA2E5D-0C09-834D-BA39-55C9B1DAB785}" dt="2021-09-14T11:54:53.619" v="1570" actId="14100"/>
          <ac:picMkLst>
            <pc:docMk/>
            <pc:sldMk cId="2917127552" sldId="515"/>
            <ac:picMk id="3" creationId="{05749C87-D88D-9848-9736-C21346BD315E}"/>
          </ac:picMkLst>
        </pc:picChg>
        <pc:picChg chg="del">
          <ac:chgData name="Gylfi Magnússon - HI" userId="d2d1ca86-6fb0-4386-b03d-03ea650866f6" providerId="ADAL" clId="{47FA2E5D-0C09-834D-BA39-55C9B1DAB785}" dt="2021-09-14T11:54:39.731" v="1567" actId="478"/>
          <ac:picMkLst>
            <pc:docMk/>
            <pc:sldMk cId="2917127552" sldId="515"/>
            <ac:picMk id="7" creationId="{7C5FAAF7-907D-A04B-B483-A7C28F213B9A}"/>
          </ac:picMkLst>
        </pc:picChg>
      </pc:sldChg>
      <pc:sldChg chg="del">
        <pc:chgData name="Gylfi Magnússon - HI" userId="d2d1ca86-6fb0-4386-b03d-03ea650866f6" providerId="ADAL" clId="{47FA2E5D-0C09-834D-BA39-55C9B1DAB785}" dt="2021-09-14T11:51:28.601" v="1305" actId="2696"/>
        <pc:sldMkLst>
          <pc:docMk/>
          <pc:sldMk cId="1654439279" sldId="516"/>
        </pc:sldMkLst>
      </pc:sldChg>
      <pc:sldChg chg="del">
        <pc:chgData name="Gylfi Magnússon - HI" userId="d2d1ca86-6fb0-4386-b03d-03ea650866f6" providerId="ADAL" clId="{47FA2E5D-0C09-834D-BA39-55C9B1DAB785}" dt="2021-09-14T11:51:23.837" v="1304" actId="2696"/>
        <pc:sldMkLst>
          <pc:docMk/>
          <pc:sldMk cId="2979255416" sldId="517"/>
        </pc:sldMkLst>
      </pc:sldChg>
      <pc:sldChg chg="addSp modSp mod">
        <pc:chgData name="Gylfi Magnússon - HI" userId="d2d1ca86-6fb0-4386-b03d-03ea650866f6" providerId="ADAL" clId="{47FA2E5D-0C09-834D-BA39-55C9B1DAB785}" dt="2021-09-14T12:02:41.713" v="1670" actId="404"/>
        <pc:sldMkLst>
          <pc:docMk/>
          <pc:sldMk cId="4086687427" sldId="520"/>
        </pc:sldMkLst>
        <pc:spChg chg="mod">
          <ac:chgData name="Gylfi Magnússon - HI" userId="d2d1ca86-6fb0-4386-b03d-03ea650866f6" providerId="ADAL" clId="{47FA2E5D-0C09-834D-BA39-55C9B1DAB785}" dt="2021-09-14T11:49:46.153" v="1157" actId="20577"/>
          <ac:spMkLst>
            <pc:docMk/>
            <pc:sldMk cId="4086687427" sldId="520"/>
            <ac:spMk id="2" creationId="{3FEEB225-4D55-A44B-8CF8-1C613BD4B81B}"/>
          </ac:spMkLst>
        </pc:spChg>
        <pc:spChg chg="add mod">
          <ac:chgData name="Gylfi Magnússon - HI" userId="d2d1ca86-6fb0-4386-b03d-03ea650866f6" providerId="ADAL" clId="{47FA2E5D-0C09-834D-BA39-55C9B1DAB785}" dt="2021-09-14T12:02:41.713" v="1670" actId="404"/>
          <ac:spMkLst>
            <pc:docMk/>
            <pc:sldMk cId="4086687427" sldId="520"/>
            <ac:spMk id="3" creationId="{44A46811-2398-654A-9408-7B35957D604C}"/>
          </ac:spMkLst>
        </pc:spChg>
        <pc:spChg chg="add mod">
          <ac:chgData name="Gylfi Magnússon - HI" userId="d2d1ca86-6fb0-4386-b03d-03ea650866f6" providerId="ADAL" clId="{47FA2E5D-0C09-834D-BA39-55C9B1DAB785}" dt="2021-09-14T12:02:32.078" v="1669" actId="404"/>
          <ac:spMkLst>
            <pc:docMk/>
            <pc:sldMk cId="4086687427" sldId="520"/>
            <ac:spMk id="5" creationId="{0D5C0D01-BE40-8E47-9A5A-360CC82BCE3C}"/>
          </ac:spMkLst>
        </pc:spChg>
      </pc:sldChg>
      <pc:sldChg chg="modSp mod ord">
        <pc:chgData name="Gylfi Magnússon - HI" userId="d2d1ca86-6fb0-4386-b03d-03ea650866f6" providerId="ADAL" clId="{47FA2E5D-0C09-834D-BA39-55C9B1DAB785}" dt="2021-09-14T12:09:55.743" v="1677" actId="20578"/>
        <pc:sldMkLst>
          <pc:docMk/>
          <pc:sldMk cId="1759018263" sldId="525"/>
        </pc:sldMkLst>
        <pc:spChg chg="mod">
          <ac:chgData name="Gylfi Magnússon - HI" userId="d2d1ca86-6fb0-4386-b03d-03ea650866f6" providerId="ADAL" clId="{47FA2E5D-0C09-834D-BA39-55C9B1DAB785}" dt="2021-09-14T11:50:58.042" v="1300" actId="20577"/>
          <ac:spMkLst>
            <pc:docMk/>
            <pc:sldMk cId="1759018263" sldId="525"/>
            <ac:spMk id="2" creationId="{ED281B76-ACD0-724C-9FFB-5C1CFA65E2AA}"/>
          </ac:spMkLst>
        </pc:spChg>
        <pc:spChg chg="mod">
          <ac:chgData name="Gylfi Magnússon - HI" userId="d2d1ca86-6fb0-4386-b03d-03ea650866f6" providerId="ADAL" clId="{47FA2E5D-0C09-834D-BA39-55C9B1DAB785}" dt="2021-09-14T11:50:48.873" v="1289" actId="20577"/>
          <ac:spMkLst>
            <pc:docMk/>
            <pc:sldMk cId="1759018263" sldId="525"/>
            <ac:spMk id="6" creationId="{A4B9EC6B-ECB6-4645-8678-D645F764EE0B}"/>
          </ac:spMkLst>
        </pc:spChg>
      </pc:sldChg>
      <pc:sldChg chg="del">
        <pc:chgData name="Gylfi Magnússon - HI" userId="d2d1ca86-6fb0-4386-b03d-03ea650866f6" providerId="ADAL" clId="{47FA2E5D-0C09-834D-BA39-55C9B1DAB785}" dt="2021-09-14T11:51:03.153" v="1301" actId="2696"/>
        <pc:sldMkLst>
          <pc:docMk/>
          <pc:sldMk cId="1005752885" sldId="526"/>
        </pc:sldMkLst>
      </pc:sldChg>
      <pc:sldChg chg="modSp mod">
        <pc:chgData name="Gylfi Magnússon - HI" userId="d2d1ca86-6fb0-4386-b03d-03ea650866f6" providerId="ADAL" clId="{47FA2E5D-0C09-834D-BA39-55C9B1DAB785}" dt="2021-09-14T11:46:52.742" v="1100" actId="404"/>
        <pc:sldMkLst>
          <pc:docMk/>
          <pc:sldMk cId="3721532537" sldId="529"/>
        </pc:sldMkLst>
        <pc:spChg chg="mod">
          <ac:chgData name="Gylfi Magnússon - HI" userId="d2d1ca86-6fb0-4386-b03d-03ea650866f6" providerId="ADAL" clId="{47FA2E5D-0C09-834D-BA39-55C9B1DAB785}" dt="2021-09-14T11:46:52.742" v="1100" actId="404"/>
          <ac:spMkLst>
            <pc:docMk/>
            <pc:sldMk cId="3721532537" sldId="529"/>
            <ac:spMk id="2" creationId="{CF995BE3-FE45-CD4A-BD6C-04A76D20BFDA}"/>
          </ac:spMkLst>
        </pc:spChg>
      </pc:sldChg>
      <pc:sldChg chg="del">
        <pc:chgData name="Gylfi Magnússon - HI" userId="d2d1ca86-6fb0-4386-b03d-03ea650866f6" providerId="ADAL" clId="{47FA2E5D-0C09-834D-BA39-55C9B1DAB785}" dt="2021-09-14T11:37:52.882" v="602" actId="2696"/>
        <pc:sldMkLst>
          <pc:docMk/>
          <pc:sldMk cId="4233069298" sldId="530"/>
        </pc:sldMkLst>
      </pc:sldChg>
      <pc:sldChg chg="modSp mod ord">
        <pc:chgData name="Gylfi Magnússon - HI" userId="d2d1ca86-6fb0-4386-b03d-03ea650866f6" providerId="ADAL" clId="{47FA2E5D-0C09-834D-BA39-55C9B1DAB785}" dt="2021-09-14T12:05:26.428" v="1672" actId="20578"/>
        <pc:sldMkLst>
          <pc:docMk/>
          <pc:sldMk cId="3359787832" sldId="531"/>
        </pc:sldMkLst>
        <pc:spChg chg="mod">
          <ac:chgData name="Gylfi Magnússon - HI" userId="d2d1ca86-6fb0-4386-b03d-03ea650866f6" providerId="ADAL" clId="{47FA2E5D-0C09-834D-BA39-55C9B1DAB785}" dt="2021-09-14T11:38:22.363" v="684" actId="20577"/>
          <ac:spMkLst>
            <pc:docMk/>
            <pc:sldMk cId="3359787832" sldId="531"/>
            <ac:spMk id="2" creationId="{62DD0B3D-A12D-9149-8E71-BB0D1DB9ABA4}"/>
          </ac:spMkLst>
        </pc:spChg>
        <pc:spChg chg="mod">
          <ac:chgData name="Gylfi Magnússon - HI" userId="d2d1ca86-6fb0-4386-b03d-03ea650866f6" providerId="ADAL" clId="{47FA2E5D-0C09-834D-BA39-55C9B1DAB785}" dt="2021-09-14T11:38:41.603" v="745" actId="20577"/>
          <ac:spMkLst>
            <pc:docMk/>
            <pc:sldMk cId="3359787832" sldId="531"/>
            <ac:spMk id="5" creationId="{C6E450CA-9BE8-D948-9E2A-BC65A870366D}"/>
          </ac:spMkLst>
        </pc:spChg>
        <pc:spChg chg="mod">
          <ac:chgData name="Gylfi Magnússon - HI" userId="d2d1ca86-6fb0-4386-b03d-03ea650866f6" providerId="ADAL" clId="{47FA2E5D-0C09-834D-BA39-55C9B1DAB785}" dt="2021-09-14T11:38:51.247" v="752" actId="20577"/>
          <ac:spMkLst>
            <pc:docMk/>
            <pc:sldMk cId="3359787832" sldId="531"/>
            <ac:spMk id="6" creationId="{FB01D755-4376-DA4C-8312-98D677412337}"/>
          </ac:spMkLst>
        </pc:spChg>
        <pc:spChg chg="mod">
          <ac:chgData name="Gylfi Magnússon - HI" userId="d2d1ca86-6fb0-4386-b03d-03ea650866f6" providerId="ADAL" clId="{47FA2E5D-0C09-834D-BA39-55C9B1DAB785}" dt="2021-09-14T11:38:58.472" v="772" actId="20577"/>
          <ac:spMkLst>
            <pc:docMk/>
            <pc:sldMk cId="3359787832" sldId="531"/>
            <ac:spMk id="7" creationId="{BF9A52F6-BEC2-D441-A2AD-8113D6B19489}"/>
          </ac:spMkLst>
        </pc:spChg>
        <pc:spChg chg="mod">
          <ac:chgData name="Gylfi Magnússon - HI" userId="d2d1ca86-6fb0-4386-b03d-03ea650866f6" providerId="ADAL" clId="{47FA2E5D-0C09-834D-BA39-55C9B1DAB785}" dt="2021-09-14T11:39:17.744" v="844" actId="20577"/>
          <ac:spMkLst>
            <pc:docMk/>
            <pc:sldMk cId="3359787832" sldId="531"/>
            <ac:spMk id="8" creationId="{E7455BFC-E930-374E-B9C5-4A2F93CA6D9B}"/>
          </ac:spMkLst>
        </pc:spChg>
        <pc:cxnChg chg="mod">
          <ac:chgData name="Gylfi Magnússon - HI" userId="d2d1ca86-6fb0-4386-b03d-03ea650866f6" providerId="ADAL" clId="{47FA2E5D-0C09-834D-BA39-55C9B1DAB785}" dt="2021-09-14T11:38:51.247" v="752" actId="20577"/>
          <ac:cxnSpMkLst>
            <pc:docMk/>
            <pc:sldMk cId="3359787832" sldId="531"/>
            <ac:cxnSpMk id="15" creationId="{DB7135B1-731B-AC44-AD3A-2915D308B6C1}"/>
          </ac:cxnSpMkLst>
        </pc:cxnChg>
      </pc:sldChg>
      <pc:sldChg chg="addSp delSp modSp new mod">
        <pc:chgData name="Gylfi Magnússon - HI" userId="d2d1ca86-6fb0-4386-b03d-03ea650866f6" providerId="ADAL" clId="{47FA2E5D-0C09-834D-BA39-55C9B1DAB785}" dt="2021-09-14T12:40:09.924" v="1727" actId="478"/>
        <pc:sldMkLst>
          <pc:docMk/>
          <pc:sldMk cId="1734372556" sldId="532"/>
        </pc:sldMkLst>
        <pc:spChg chg="mod">
          <ac:chgData name="Gylfi Magnússon - HI" userId="d2d1ca86-6fb0-4386-b03d-03ea650866f6" providerId="ADAL" clId="{47FA2E5D-0C09-834D-BA39-55C9B1DAB785}" dt="2021-09-14T12:40:06.947" v="1726" actId="20577"/>
          <ac:spMkLst>
            <pc:docMk/>
            <pc:sldMk cId="1734372556" sldId="532"/>
            <ac:spMk id="2" creationId="{B441098D-C83E-A041-80AA-371AAF263F85}"/>
          </ac:spMkLst>
        </pc:spChg>
        <pc:spChg chg="del">
          <ac:chgData name="Gylfi Magnússon - HI" userId="d2d1ca86-6fb0-4386-b03d-03ea650866f6" providerId="ADAL" clId="{47FA2E5D-0C09-834D-BA39-55C9B1DAB785}" dt="2021-09-14T12:40:09.924" v="1727" actId="478"/>
          <ac:spMkLst>
            <pc:docMk/>
            <pc:sldMk cId="1734372556" sldId="532"/>
            <ac:spMk id="3" creationId="{B7BC7E77-0E6B-7B42-BDDB-E84BE8C3BE0B}"/>
          </ac:spMkLst>
        </pc:spChg>
        <pc:picChg chg="add mod">
          <ac:chgData name="Gylfi Magnússon - HI" userId="d2d1ca86-6fb0-4386-b03d-03ea650866f6" providerId="ADAL" clId="{47FA2E5D-0C09-834D-BA39-55C9B1DAB785}" dt="2021-09-14T12:39:51.394" v="1681" actId="14100"/>
          <ac:picMkLst>
            <pc:docMk/>
            <pc:sldMk cId="1734372556" sldId="532"/>
            <ac:picMk id="4" creationId="{9094837C-51F8-C545-AB36-0B900281E905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reiknistofnun-my.sharepoint.com/personal/gylfimag_hi_is/Documents/Skr&#225;r/Kennsla/Samkeppnish&#230;fni%202021/&#222;j&#243;&#240;hagsg&#246;gn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v>Actual and predicted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Spá!$L$2:$AL$2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cat>
          <c:val>
            <c:numRef>
              <c:f>Spá!$L$3:$AL$3</c:f>
              <c:numCache>
                <c:formatCode>General</c:formatCode>
                <c:ptCount val="27"/>
                <c:pt idx="0">
                  <c:v>67.7</c:v>
                </c:pt>
                <c:pt idx="1">
                  <c:v>70.42</c:v>
                </c:pt>
                <c:pt idx="2">
                  <c:v>70.81</c:v>
                </c:pt>
                <c:pt idx="3">
                  <c:v>72.33</c:v>
                </c:pt>
                <c:pt idx="4">
                  <c:v>77.98</c:v>
                </c:pt>
                <c:pt idx="5">
                  <c:v>82.75</c:v>
                </c:pt>
                <c:pt idx="6">
                  <c:v>87.98</c:v>
                </c:pt>
                <c:pt idx="7">
                  <c:v>95.42</c:v>
                </c:pt>
                <c:pt idx="8">
                  <c:v>97.53</c:v>
                </c:pt>
                <c:pt idx="9">
                  <c:v>90.05</c:v>
                </c:pt>
                <c:pt idx="10">
                  <c:v>87.5</c:v>
                </c:pt>
                <c:pt idx="11">
                  <c:v>89.12</c:v>
                </c:pt>
                <c:pt idx="12">
                  <c:v>90.06</c:v>
                </c:pt>
                <c:pt idx="13">
                  <c:v>94.16</c:v>
                </c:pt>
                <c:pt idx="14">
                  <c:v>95.75</c:v>
                </c:pt>
                <c:pt idx="15">
                  <c:v>100</c:v>
                </c:pt>
                <c:pt idx="16">
                  <c:v>106.3</c:v>
                </c:pt>
                <c:pt idx="17">
                  <c:v>110.76</c:v>
                </c:pt>
                <c:pt idx="18">
                  <c:v>116.18</c:v>
                </c:pt>
                <c:pt idx="19">
                  <c:v>119.01</c:v>
                </c:pt>
                <c:pt idx="20">
                  <c:v>111.15534</c:v>
                </c:pt>
                <c:pt idx="21">
                  <c:v>114.04537884</c:v>
                </c:pt>
                <c:pt idx="22">
                  <c:v>119.51955702432001</c:v>
                </c:pt>
                <c:pt idx="23">
                  <c:v>124.06130019124417</c:v>
                </c:pt>
                <c:pt idx="24">
                  <c:v>127.41095529640775</c:v>
                </c:pt>
                <c:pt idx="25">
                  <c:v>130.08658535763229</c:v>
                </c:pt>
                <c:pt idx="26">
                  <c:v>133.20866340621546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67-7848-9B21-E02BECB86417}"/>
            </c:ext>
          </c:extLst>
        </c:ser>
        <c:ser>
          <c:idx val="0"/>
          <c:order val="1"/>
          <c:tx>
            <c:v>Trend line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Spá!$L$2:$AL$2</c:f>
              <c:numCache>
                <c:formatCode>General</c:formatCode>
                <c:ptCount val="27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</c:numCache>
            </c:numRef>
          </c:cat>
          <c:val>
            <c:numRef>
              <c:f>Spá!$L$4:$AL$4</c:f>
              <c:numCache>
                <c:formatCode>General</c:formatCode>
                <c:ptCount val="27"/>
                <c:pt idx="0">
                  <c:v>67.7</c:v>
                </c:pt>
                <c:pt idx="1">
                  <c:v>69.48550201525623</c:v>
                </c:pt>
                <c:pt idx="2">
                  <c:v>71.318094391612675</c:v>
                </c:pt>
                <c:pt idx="3">
                  <c:v>73.199019077882383</c:v>
                </c:pt>
                <c:pt idx="4">
                  <c:v>75.129550777710136</c:v>
                </c:pt>
                <c:pt idx="5">
                  <c:v>77.110997813439781</c:v>
                </c:pt>
                <c:pt idx="6">
                  <c:v>79.144703012764978</c:v>
                </c:pt>
                <c:pt idx="7">
                  <c:v>81.232044618764206</c:v>
                </c:pt>
                <c:pt idx="8">
                  <c:v>83.374437223936852</c:v>
                </c:pt>
                <c:pt idx="9">
                  <c:v>85.57333272887324</c:v>
                </c:pt>
                <c:pt idx="10">
                  <c:v>87.830221326208473</c:v>
                </c:pt>
                <c:pt idx="11">
                  <c:v>90.146632510526729</c:v>
                </c:pt>
                <c:pt idx="12">
                  <c:v>92.524136114900571</c:v>
                </c:pt>
                <c:pt idx="13">
                  <c:v>94.964343374767594</c:v>
                </c:pt>
                <c:pt idx="14">
                  <c:v>97.468908019865566</c:v>
                </c:pt>
                <c:pt idx="15">
                  <c:v>100.03952739496593</c:v>
                </c:pt>
                <c:pt idx="16">
                  <c:v>102.67794361016523</c:v>
                </c:pt>
                <c:pt idx="17">
                  <c:v>105.38594472151406</c:v>
                </c:pt>
                <c:pt idx="18">
                  <c:v>108.16536594278357</c:v>
                </c:pt>
                <c:pt idx="19">
                  <c:v>111.01809088919077</c:v>
                </c:pt>
                <c:pt idx="20">
                  <c:v>113.94605285392564</c:v>
                </c:pt>
                <c:pt idx="21">
                  <c:v>116.95123611834481</c:v>
                </c:pt>
                <c:pt idx="22">
                  <c:v>120.03567729672018</c:v>
                </c:pt>
                <c:pt idx="23">
                  <c:v>123.20146671645342</c:v>
                </c:pt>
                <c:pt idx="24">
                  <c:v>126.450749834692</c:v>
                </c:pt>
                <c:pt idx="25">
                  <c:v>129.78572869230655</c:v>
                </c:pt>
                <c:pt idx="26">
                  <c:v>133.20866340621515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67-7848-9B21-E02BECB864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3237327"/>
        <c:axId val="413819887"/>
      </c:lineChart>
      <c:catAx>
        <c:axId val="413237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S"/>
          </a:p>
        </c:txPr>
        <c:crossAx val="413819887"/>
        <c:crosses val="autoZero"/>
        <c:auto val="1"/>
        <c:lblAlgn val="ctr"/>
        <c:lblOffset val="100"/>
        <c:noMultiLvlLbl val="0"/>
      </c:catAx>
      <c:valAx>
        <c:axId val="413819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S"/>
          </a:p>
        </c:txPr>
        <c:crossAx val="413237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I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0.84504</cdr:x>
      <cdr:y>0.18733</cdr:y>
    </cdr:from>
    <cdr:to>
      <cdr:x>0.91517</cdr:x>
      <cdr:y>0.25747</cdr:y>
    </cdr:to>
    <cdr:sp macro="" textlink="">
      <cdr:nvSpPr>
        <cdr:cNvPr id="2" name="TextBox 15">
          <a:extLst xmlns:a="http://schemas.openxmlformats.org/drawingml/2006/main">
            <a:ext uri="{FF2B5EF4-FFF2-40B4-BE49-F238E27FC236}">
              <a16:creationId xmlns:a16="http://schemas.microsoft.com/office/drawing/2014/main" id="{BEEDE35D-1305-4741-A473-0AD36F067B20}"/>
            </a:ext>
          </a:extLst>
        </cdr:cNvPr>
        <cdr:cNvSpPr txBox="1"/>
      </cdr:nvSpPr>
      <cdr:spPr>
        <a:xfrm xmlns:a="http://schemas.openxmlformats.org/drawingml/2006/main">
          <a:off x="5392845" y="821978"/>
          <a:ext cx="44755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defPPr>
            <a:defRPr lang="en-GB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5613" indent="-9525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2813" indent="-193675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0013" indent="-290513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7213" indent="-38735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err="1">
              <a:solidFill>
                <a:srgbClr val="FF0000"/>
              </a:solidFill>
            </a:rPr>
            <a:t>Spá</a:t>
          </a:r>
          <a:endParaRPr lang="en-US" sz="1400" i="0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EAB2B-5DB1-4B42-A5B8-B7EB437DA319}" type="datetimeFigureOut">
              <a:rPr lang="en-US" smtClean="0"/>
              <a:t>9/14/21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5BF0F-753D-4E49-9189-1FB6C6958BEE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54944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5F333A-26CC-7E41-AB29-0F28C8B128D3}" type="slidenum">
              <a:rPr lang="en-GB"/>
              <a:pPr/>
              <a:t>9</a:t>
            </a:fld>
            <a:endParaRPr lang="en-GB"/>
          </a:p>
        </p:txBody>
      </p:sp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s-I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3" indent="0" algn="ctr">
              <a:buNone/>
              <a:defRPr/>
            </a:lvl2pPr>
            <a:lvl3pPr marL="914265" indent="0" algn="ctr">
              <a:buNone/>
              <a:defRPr/>
            </a:lvl3pPr>
            <a:lvl4pPr marL="1371398" indent="0" algn="ctr">
              <a:buNone/>
              <a:defRPr/>
            </a:lvl4pPr>
            <a:lvl5pPr marL="1828532" indent="0" algn="ctr">
              <a:buNone/>
              <a:defRPr/>
            </a:lvl5pPr>
            <a:lvl6pPr marL="2285664" indent="0" algn="ctr">
              <a:buNone/>
              <a:defRPr/>
            </a:lvl6pPr>
            <a:lvl7pPr marL="2742797" indent="0" algn="ctr">
              <a:buNone/>
              <a:defRPr/>
            </a:lvl7pPr>
            <a:lvl8pPr marL="3199930" indent="0" algn="ctr">
              <a:buNone/>
              <a:defRPr/>
            </a:lvl8pPr>
            <a:lvl9pPr marL="365706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1660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3B5CD-EB1D-2B4C-AAFE-4722067D74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1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084940"/>
            <a:ext cx="2058988" cy="50412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1084940"/>
            <a:ext cx="6029325" cy="504122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9115B-BF26-3544-AA39-7ED37F85E2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09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924800" cy="838200"/>
          </a:xfrm>
        </p:spPr>
        <p:txBody>
          <a:bodyPr/>
          <a:lstStyle/>
          <a:p>
            <a:r>
              <a:rPr lang="is-I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676400"/>
            <a:ext cx="7696200" cy="4267200"/>
          </a:xfrm>
        </p:spPr>
        <p:txBody>
          <a:bodyPr/>
          <a:lstStyle/>
          <a:p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0293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1BD497-155E-A447-97AC-AB41B19A99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1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3" indent="0">
              <a:buNone/>
              <a:defRPr sz="1800"/>
            </a:lvl2pPr>
            <a:lvl3pPr marL="914265" indent="0">
              <a:buNone/>
              <a:defRPr sz="1600"/>
            </a:lvl3pPr>
            <a:lvl4pPr marL="1371398" indent="0">
              <a:buNone/>
              <a:defRPr sz="1400"/>
            </a:lvl4pPr>
            <a:lvl5pPr marL="1828532" indent="0">
              <a:buNone/>
              <a:defRPr sz="1400"/>
            </a:lvl5pPr>
            <a:lvl6pPr marL="2285664" indent="0">
              <a:buNone/>
              <a:defRPr sz="1400"/>
            </a:lvl6pPr>
            <a:lvl7pPr marL="2742797" indent="0">
              <a:buNone/>
              <a:defRPr sz="1400"/>
            </a:lvl7pPr>
            <a:lvl8pPr marL="3199930" indent="0">
              <a:buNone/>
              <a:defRPr sz="1400"/>
            </a:lvl8pPr>
            <a:lvl9pPr marL="365706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CBFF4-F7DC-854D-B3B2-46750C1E59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7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56510"/>
            <a:ext cx="4038600" cy="39696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56510"/>
            <a:ext cx="4038600" cy="39696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E0A5D-5F1E-FF41-AD03-D74FF9363D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65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950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3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8" indent="0">
              <a:buNone/>
              <a:defRPr sz="1600" b="1"/>
            </a:lvl4pPr>
            <a:lvl5pPr marL="1828532" indent="0">
              <a:buNone/>
              <a:defRPr sz="1600" b="1"/>
            </a:lvl5pPr>
            <a:lvl6pPr marL="2285664" indent="0">
              <a:buNone/>
              <a:defRPr sz="1600" b="1"/>
            </a:lvl6pPr>
            <a:lvl7pPr marL="2742797" indent="0">
              <a:buNone/>
              <a:defRPr sz="1600" b="1"/>
            </a:lvl7pPr>
            <a:lvl8pPr marL="3199930" indent="0">
              <a:buNone/>
              <a:defRPr sz="1600" b="1"/>
            </a:lvl8pPr>
            <a:lvl9pPr marL="36570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59269"/>
            <a:ext cx="4040188" cy="33668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11950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3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8" indent="0">
              <a:buNone/>
              <a:defRPr sz="1600" b="1"/>
            </a:lvl4pPr>
            <a:lvl5pPr marL="1828532" indent="0">
              <a:buNone/>
              <a:defRPr sz="1600" b="1"/>
            </a:lvl5pPr>
            <a:lvl6pPr marL="2285664" indent="0">
              <a:buNone/>
              <a:defRPr sz="1600" b="1"/>
            </a:lvl6pPr>
            <a:lvl7pPr marL="2742797" indent="0">
              <a:buNone/>
              <a:defRPr sz="1600" b="1"/>
            </a:lvl7pPr>
            <a:lvl8pPr marL="3199930" indent="0">
              <a:buNone/>
              <a:defRPr sz="1600" b="1"/>
            </a:lvl8pPr>
            <a:lvl9pPr marL="36570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759269"/>
            <a:ext cx="4041775" cy="33668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A2373-1258-8E45-B590-F61A6AE2C1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9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F18FC-FD70-454B-B322-6BE5054CD4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4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95DC8-7E37-AB47-A858-DDC3D381C8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1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8494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84941"/>
            <a:ext cx="5111750" cy="50412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is-I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290457"/>
            <a:ext cx="3008313" cy="3835707"/>
          </a:xfrm>
        </p:spPr>
        <p:txBody>
          <a:bodyPr/>
          <a:lstStyle>
            <a:lvl1pPr marL="0" indent="0">
              <a:buNone/>
              <a:defRPr sz="1400"/>
            </a:lvl1pPr>
            <a:lvl2pPr marL="457133" indent="0">
              <a:buNone/>
              <a:defRPr sz="1200"/>
            </a:lvl2pPr>
            <a:lvl3pPr marL="914265" indent="0">
              <a:buNone/>
              <a:defRPr sz="1000"/>
            </a:lvl3pPr>
            <a:lvl4pPr marL="1371398" indent="0">
              <a:buNone/>
              <a:defRPr sz="900"/>
            </a:lvl4pPr>
            <a:lvl5pPr marL="1828532" indent="0">
              <a:buNone/>
              <a:defRPr sz="900"/>
            </a:lvl5pPr>
            <a:lvl6pPr marL="2285664" indent="0">
              <a:buNone/>
              <a:defRPr sz="900"/>
            </a:lvl6pPr>
            <a:lvl7pPr marL="2742797" indent="0">
              <a:buNone/>
              <a:defRPr sz="900"/>
            </a:lvl7pPr>
            <a:lvl8pPr marL="3199930" indent="0">
              <a:buNone/>
              <a:defRPr sz="900"/>
            </a:lvl8pPr>
            <a:lvl9pPr marL="365706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8F48-D16C-5B41-9303-E0AC67A39B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78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4652" y="1062208"/>
            <a:ext cx="4941674" cy="3706254"/>
          </a:xfrm>
        </p:spPr>
        <p:txBody>
          <a:bodyPr/>
          <a:lstStyle>
            <a:lvl1pPr marL="0" indent="0">
              <a:buNone/>
              <a:defRPr sz="3200"/>
            </a:lvl1pPr>
            <a:lvl2pPr marL="457133" indent="0">
              <a:buNone/>
              <a:defRPr sz="2800"/>
            </a:lvl2pPr>
            <a:lvl3pPr marL="914265" indent="0">
              <a:buNone/>
              <a:defRPr sz="2400"/>
            </a:lvl3pPr>
            <a:lvl4pPr marL="1371398" indent="0">
              <a:buNone/>
              <a:defRPr sz="2000"/>
            </a:lvl4pPr>
            <a:lvl5pPr marL="1828532" indent="0">
              <a:buNone/>
              <a:defRPr sz="2000"/>
            </a:lvl5pPr>
            <a:lvl6pPr marL="2285664" indent="0">
              <a:buNone/>
              <a:defRPr sz="2000"/>
            </a:lvl6pPr>
            <a:lvl7pPr marL="2742797" indent="0">
              <a:buNone/>
              <a:defRPr sz="2000"/>
            </a:lvl7pPr>
            <a:lvl8pPr marL="3199930" indent="0">
              <a:buNone/>
              <a:defRPr sz="2000"/>
            </a:lvl8pPr>
            <a:lvl9pPr marL="3657063" indent="0">
              <a:buNone/>
              <a:defRPr sz="2000"/>
            </a:lvl9pPr>
          </a:lstStyle>
          <a:p>
            <a:pPr lvl="0"/>
            <a:endParaRPr lang="is-I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3" indent="0">
              <a:buNone/>
              <a:defRPr sz="1200"/>
            </a:lvl2pPr>
            <a:lvl3pPr marL="914265" indent="0">
              <a:buNone/>
              <a:defRPr sz="1000"/>
            </a:lvl3pPr>
            <a:lvl4pPr marL="1371398" indent="0">
              <a:buNone/>
              <a:defRPr sz="900"/>
            </a:lvl4pPr>
            <a:lvl5pPr marL="1828532" indent="0">
              <a:buNone/>
              <a:defRPr sz="900"/>
            </a:lvl5pPr>
            <a:lvl6pPr marL="2285664" indent="0">
              <a:buNone/>
              <a:defRPr sz="900"/>
            </a:lvl6pPr>
            <a:lvl7pPr marL="2742797" indent="0">
              <a:buNone/>
              <a:defRPr sz="900"/>
            </a:lvl7pPr>
            <a:lvl8pPr marL="3199930" indent="0">
              <a:buNone/>
              <a:defRPr sz="900"/>
            </a:lvl8pPr>
            <a:lvl9pPr marL="365706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s-I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50504-7209-FE4A-AE58-B2C7209321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6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HI_ppt_Rektorsblar-04.jp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5613" y="950913"/>
            <a:ext cx="8228012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24088"/>
            <a:ext cx="8229600" cy="3902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E22FEC4-C359-5D41-88DE-74E674B5B82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9" descr="HI-MBA-logo.jp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3" t="2477" r="8948" b="17647"/>
          <a:stretch>
            <a:fillRect/>
          </a:stretch>
        </p:blipFill>
        <p:spPr bwMode="auto">
          <a:xfrm>
            <a:off x="144463" y="5975350"/>
            <a:ext cx="27352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7" r:id="rId12"/>
  </p:sldLayoutIdLst>
  <p:txStyles>
    <p:titleStyle>
      <a:lvl1pPr algn="ctr" defTabSz="45561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defTabSz="45561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ctr" defTabSz="45561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ctr" defTabSz="45561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ctr" defTabSz="45561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133" algn="ctr" defTabSz="457133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6pPr>
      <a:lvl7pPr marL="914265" algn="ctr" defTabSz="457133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7pPr>
      <a:lvl8pPr marL="1371398" algn="ctr" defTabSz="457133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8pPr>
      <a:lvl9pPr marL="1828532" algn="ctr" defTabSz="457133" rtl="0" fontAlgn="base">
        <a:spcBef>
          <a:spcPct val="0"/>
        </a:spcBef>
        <a:spcAft>
          <a:spcPct val="0"/>
        </a:spcAft>
        <a:defRPr sz="38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1363" indent="-28416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1413" indent="-2270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598613" indent="-2270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5813" indent="-227013" algn="l" defTabSz="455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230" indent="-228567" algn="l" defTabSz="457133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364" indent="-228567" algn="l" defTabSz="457133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8497" indent="-228567" algn="l" defTabSz="457133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5629" indent="-228567" algn="l" defTabSz="457133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s-IS"/>
      </a:defPPr>
      <a:lvl1pPr marL="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3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2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4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97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63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HI_haus_almennt_po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"/>
          <p:cNvSpPr>
            <a:spLocks noGrp="1"/>
          </p:cNvSpPr>
          <p:nvPr>
            <p:ph type="ctrTitle"/>
          </p:nvPr>
        </p:nvSpPr>
        <p:spPr>
          <a:xfrm>
            <a:off x="685800" y="2205038"/>
            <a:ext cx="7772400" cy="1470025"/>
          </a:xfrm>
        </p:spPr>
        <p:txBody>
          <a:bodyPr/>
          <a:lstStyle/>
          <a:p>
            <a:pPr eaLnBrk="1" hangingPunct="1"/>
            <a:r>
              <a:rPr lang="is-IS" sz="5400" dirty="0">
                <a:solidFill>
                  <a:srgbClr val="00457C"/>
                </a:solidFill>
                <a:latin typeface="Arial" charset="0"/>
                <a:cs typeface="Arial" charset="0"/>
              </a:rPr>
              <a:t>Efnahagslífið í faraldri og eftir hann</a:t>
            </a:r>
          </a:p>
        </p:txBody>
      </p:sp>
      <p:sp>
        <p:nvSpPr>
          <p:cNvPr id="4100" name="Subtitle 2"/>
          <p:cNvSpPr>
            <a:spLocks noGrp="1"/>
          </p:cNvSpPr>
          <p:nvPr>
            <p:ph type="subTitle" idx="1"/>
          </p:nvPr>
        </p:nvSpPr>
        <p:spPr>
          <a:xfrm>
            <a:off x="1050925" y="3886200"/>
            <a:ext cx="6400800" cy="1127125"/>
          </a:xfrm>
        </p:spPr>
        <p:txBody>
          <a:bodyPr/>
          <a:lstStyle/>
          <a:p>
            <a:pPr eaLnBrk="1" hangingPunct="1"/>
            <a:r>
              <a:rPr lang="is-IS" sz="2800" dirty="0">
                <a:solidFill>
                  <a:srgbClr val="00457C"/>
                </a:solidFill>
                <a:latin typeface="Arial" charset="0"/>
                <a:cs typeface="Arial" charset="0"/>
              </a:rPr>
              <a:t>  </a:t>
            </a:r>
          </a:p>
          <a:p>
            <a:pPr eaLnBrk="1" hangingPunct="1"/>
            <a:r>
              <a:rPr lang="is-IS" sz="2800" dirty="0">
                <a:solidFill>
                  <a:srgbClr val="00457C"/>
                </a:solidFill>
                <a:latin typeface="Arial" charset="0"/>
                <a:cs typeface="Arial" charset="0"/>
              </a:rPr>
              <a:t>Gylfi Magnússon</a:t>
            </a:r>
          </a:p>
          <a:p>
            <a:pPr eaLnBrk="1" hangingPunct="1"/>
            <a:r>
              <a:rPr lang="is-IS" sz="2800" dirty="0">
                <a:solidFill>
                  <a:srgbClr val="00457C"/>
                </a:solidFill>
                <a:latin typeface="Arial" charset="0"/>
                <a:cs typeface="Arial" charset="0"/>
              </a:rPr>
              <a:t>Fyrirlestur fyrir trúnaðarmannaráð Sameykis 14. september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95BE3-FE45-CD4A-BD6C-04A76D20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994" y="260648"/>
            <a:ext cx="8228012" cy="1143000"/>
          </a:xfrm>
        </p:spPr>
        <p:txBody>
          <a:bodyPr/>
          <a:lstStyle/>
          <a:p>
            <a:r>
              <a:rPr lang="en-IS" sz="3200" dirty="0"/>
              <a:t>20-64 sem hlutfall af heild</a:t>
            </a:r>
            <a:br>
              <a:rPr lang="en-IS" sz="3200" dirty="0"/>
            </a:br>
            <a:r>
              <a:rPr lang="en-IS" sz="2400" dirty="0"/>
              <a:t>Sögulegar tölur og spá Hagstofu</a:t>
            </a:r>
            <a:endParaRPr lang="en-I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75EF52-D9BD-5C47-AAAA-91B962B7A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613" y="1844824"/>
            <a:ext cx="6966774" cy="483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532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EB225-4D55-A44B-8CF8-1C613BD4B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Eingöngu vöxtur í suðvestri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D2D943-E036-854E-8F82-A6D1A330A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" y="1816100"/>
            <a:ext cx="7924800" cy="50419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A46811-2398-654A-9408-7B35957D604C}"/>
              </a:ext>
            </a:extLst>
          </p:cNvPr>
          <p:cNvSpPr txBox="1"/>
          <p:nvPr/>
        </p:nvSpPr>
        <p:spPr>
          <a:xfrm>
            <a:off x="4932040" y="6483959"/>
            <a:ext cx="87556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IS" sz="1200" dirty="0"/>
              <a:t>Suðvestur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5C0D01-BE40-8E47-9A5A-360CC82BCE3C}"/>
              </a:ext>
            </a:extLst>
          </p:cNvPr>
          <p:cNvSpPr txBox="1"/>
          <p:nvPr/>
        </p:nvSpPr>
        <p:spPr>
          <a:xfrm>
            <a:off x="3491880" y="6491380"/>
            <a:ext cx="128855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S" sz="1200" dirty="0"/>
              <a:t>Utan suðvesturs</a:t>
            </a:r>
          </a:p>
        </p:txBody>
      </p:sp>
    </p:spTree>
    <p:extLst>
      <p:ext uri="{BB962C8B-B14F-4D97-AF65-F5344CB8AC3E}">
        <p14:creationId xmlns:p14="http://schemas.microsoft.com/office/powerpoint/2010/main" val="408668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F9784062-4E46-C745-9328-F72E74E776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872787"/>
              </p:ext>
            </p:extLst>
          </p:nvPr>
        </p:nvGraphicFramePr>
        <p:xfrm>
          <a:off x="1043608" y="2399205"/>
          <a:ext cx="6381750" cy="438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60866"/>
            <a:ext cx="8228012" cy="1143000"/>
          </a:xfrm>
        </p:spPr>
        <p:txBody>
          <a:bodyPr/>
          <a:lstStyle/>
          <a:p>
            <a:r>
              <a:rPr lang="is-IS" dirty="0"/>
              <a:t>Verg landsframleiðsla (2015=100)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0807" y="2637020"/>
            <a:ext cx="1233030" cy="307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i="0" dirty="0" err="1">
                <a:solidFill>
                  <a:srgbClr val="FF0000"/>
                </a:solidFill>
              </a:rPr>
              <a:t>Góðærisbólan</a:t>
            </a:r>
            <a:endParaRPr lang="en-US" sz="1400" b="1" i="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31508" y="2143419"/>
            <a:ext cx="2286010" cy="307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err="1">
                <a:solidFill>
                  <a:srgbClr val="0070C0"/>
                </a:solidFill>
              </a:rPr>
              <a:t>Langtímaleitni</a:t>
            </a:r>
            <a:r>
              <a:rPr lang="en-US" sz="1400" b="1" i="0" dirty="0">
                <a:solidFill>
                  <a:srgbClr val="0070C0"/>
                </a:solidFill>
              </a:rPr>
              <a:t> (2,6% </a:t>
            </a:r>
            <a:r>
              <a:rPr lang="en-US" sz="1400" b="1" i="0" dirty="0" err="1">
                <a:solidFill>
                  <a:srgbClr val="0070C0"/>
                </a:solidFill>
              </a:rPr>
              <a:t>vöxtur</a:t>
            </a:r>
            <a:r>
              <a:rPr lang="en-US" sz="1400" b="1" i="0" dirty="0">
                <a:solidFill>
                  <a:srgbClr val="0070C0"/>
                </a:solidFill>
              </a:rPr>
              <a:t>)</a:t>
            </a: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 flipH="1">
            <a:off x="2794466" y="2863500"/>
            <a:ext cx="168509" cy="1047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H="1">
            <a:off x="6773756" y="2399205"/>
            <a:ext cx="94707" cy="4642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29F08FC-9A9A-1C43-B8C7-EE6466211DC0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3310986" y="3814171"/>
            <a:ext cx="40375" cy="75968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B1819C2-137E-2D4A-BB1D-5CCA4B92A180}"/>
              </a:ext>
            </a:extLst>
          </p:cNvPr>
          <p:cNvSpPr txBox="1"/>
          <p:nvPr/>
        </p:nvSpPr>
        <p:spPr>
          <a:xfrm>
            <a:off x="2962974" y="4573857"/>
            <a:ext cx="696024" cy="307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i="0" dirty="0" err="1">
                <a:solidFill>
                  <a:srgbClr val="FF0000"/>
                </a:solidFill>
              </a:rPr>
              <a:t>Hrunið</a:t>
            </a:r>
            <a:endParaRPr lang="en-US" sz="1400" b="1" i="0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EDE35D-1305-4741-A473-0AD36F067B20}"/>
              </a:ext>
            </a:extLst>
          </p:cNvPr>
          <p:cNvSpPr txBox="1"/>
          <p:nvPr/>
        </p:nvSpPr>
        <p:spPr>
          <a:xfrm>
            <a:off x="5219078" y="3756659"/>
            <a:ext cx="799321" cy="30777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0" dirty="0" err="1">
                <a:solidFill>
                  <a:srgbClr val="FF0000"/>
                </a:solidFill>
              </a:rPr>
              <a:t>Faraldur</a:t>
            </a:r>
            <a:endParaRPr lang="en-US" sz="1400" i="0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6C55127-7C9E-0A42-BB10-605EC3E2AEE0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5618739" y="3245624"/>
            <a:ext cx="65115" cy="5110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DC90119-B264-0F4F-B244-A8D5E2B050C0}"/>
              </a:ext>
            </a:extLst>
          </p:cNvPr>
          <p:cNvCxnSpPr>
            <a:cxnSpLocks/>
          </p:cNvCxnSpPr>
          <p:nvPr/>
        </p:nvCxnSpPr>
        <p:spPr>
          <a:xfrm flipV="1">
            <a:off x="6660232" y="2944798"/>
            <a:ext cx="113524" cy="3008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708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4283968" cy="1143000"/>
          </a:xfrm>
        </p:spPr>
        <p:txBody>
          <a:bodyPr/>
          <a:lstStyle/>
          <a:p>
            <a:r>
              <a:rPr lang="is-IS" dirty="0"/>
              <a:t>Atvinnuleysi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A8B03D-5801-D44D-B9D8-2813E5CE3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450" y="1875342"/>
            <a:ext cx="60071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43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5D44BA3-2DA5-6640-961E-AF905A36A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990" y="2112753"/>
            <a:ext cx="5723258" cy="4143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DD0B3D-A12D-9149-8E71-BB0D1DB9A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516468"/>
            <a:ext cx="8228012" cy="1143000"/>
          </a:xfrm>
        </p:spPr>
        <p:txBody>
          <a:bodyPr/>
          <a:lstStyle/>
          <a:p>
            <a:r>
              <a:rPr lang="en-IS" dirty="0"/>
              <a:t>Halli / afgangur af rekstri hins opinbera (ríki og sveitarfélög)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450CA-9BE8-D948-9E2A-BC65A870366D}"/>
              </a:ext>
            </a:extLst>
          </p:cNvPr>
          <p:cNvSpPr txBox="1"/>
          <p:nvPr/>
        </p:nvSpPr>
        <p:spPr>
          <a:xfrm>
            <a:off x="1547664" y="6309320"/>
            <a:ext cx="428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S" dirty="0"/>
              <a:t>Milljarðar króna á verðlagi í ágúst 2021.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01D755-4376-DA4C-8312-98D677412337}"/>
              </a:ext>
            </a:extLst>
          </p:cNvPr>
          <p:cNvSpPr txBox="1"/>
          <p:nvPr/>
        </p:nvSpPr>
        <p:spPr>
          <a:xfrm>
            <a:off x="4860032" y="5229200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S" dirty="0"/>
              <a:t>Hrun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9A52F6-BEC2-D441-A2AD-8113D6B19489}"/>
              </a:ext>
            </a:extLst>
          </p:cNvPr>
          <p:cNvSpPr txBox="1"/>
          <p:nvPr/>
        </p:nvSpPr>
        <p:spPr>
          <a:xfrm>
            <a:off x="7020272" y="5229200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S" dirty="0"/>
              <a:t>Faraldur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455BFC-E930-374E-B9C5-4A2F93CA6D9B}"/>
              </a:ext>
            </a:extLst>
          </p:cNvPr>
          <p:cNvSpPr txBox="1"/>
          <p:nvPr/>
        </p:nvSpPr>
        <p:spPr>
          <a:xfrm>
            <a:off x="4855141" y="2068357"/>
            <a:ext cx="426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S" dirty="0"/>
              <a:t>Nauðasamningar og stöðugleikaframlög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94EAF7-340D-BE41-8FB5-941AF3662B50}"/>
              </a:ext>
            </a:extLst>
          </p:cNvPr>
          <p:cNvCxnSpPr/>
          <p:nvPr/>
        </p:nvCxnSpPr>
        <p:spPr>
          <a:xfrm>
            <a:off x="5652120" y="2437689"/>
            <a:ext cx="404632" cy="343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6C66AC-F442-5341-81D3-D73F522C85CB}"/>
              </a:ext>
            </a:extLst>
          </p:cNvPr>
          <p:cNvCxnSpPr/>
          <p:nvPr/>
        </p:nvCxnSpPr>
        <p:spPr>
          <a:xfrm flipH="1" flipV="1">
            <a:off x="7322588" y="4869160"/>
            <a:ext cx="44609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B7135B1-731B-AC44-AD3A-2915D308B6C1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4569620" y="5229200"/>
            <a:ext cx="290412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787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755576" y="5616724"/>
            <a:ext cx="7780784" cy="93610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>
            <a:lvl1pPr algn="ctr" defTabSz="455613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Arial" pitchFamily="34" charset="0"/>
              </a:defRPr>
            </a:lvl1pPr>
            <a:lvl2pPr algn="ctr" defTabSz="455613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ctr" defTabSz="455613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ctr" defTabSz="455613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ctr" defTabSz="455613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133" algn="ctr" defTabSz="457133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itchFamily="34" charset="0"/>
              </a:defRPr>
            </a:lvl6pPr>
            <a:lvl7pPr marL="914265" algn="ctr" defTabSz="457133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itchFamily="34" charset="0"/>
              </a:defRPr>
            </a:lvl7pPr>
            <a:lvl8pPr marL="1371398" algn="ctr" defTabSz="457133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itchFamily="34" charset="0"/>
              </a:defRPr>
            </a:lvl8pPr>
            <a:lvl9pPr marL="1828532" algn="ctr" defTabSz="457133" rtl="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is-IS" sz="1800" b="0" dirty="0"/>
              <a:t>Í skuldir vantar ófjármagnaðar lífeyrisskuldbindingar (28% af VLF 2020)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2162"/>
            <a:ext cx="7924800" cy="838200"/>
          </a:xfrm>
        </p:spPr>
        <p:txBody>
          <a:bodyPr/>
          <a:lstStyle/>
          <a:p>
            <a:r>
              <a:rPr lang="is-IS" sz="3200" dirty="0"/>
              <a:t>Peningalegar eignir og skuldir hins opinbera (hlutfall af VLF)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501B7A-2A9A-6247-92C8-7191A98EC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320771"/>
            <a:ext cx="6624736" cy="429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22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E66C-DB63-2848-93C7-D7B5B6410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188640"/>
            <a:ext cx="8228012" cy="1143000"/>
          </a:xfrm>
        </p:spPr>
        <p:txBody>
          <a:bodyPr/>
          <a:lstStyle/>
          <a:p>
            <a:r>
              <a:rPr lang="is-IS" sz="3200" dirty="0"/>
              <a:t>Útflutningur nær ferfaldaðist milli 1999 og 2019 mælt í evrum (7,0% vöxtur á ári)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1D73FF-6316-AA40-B85A-CFEBAE47F794}"/>
              </a:ext>
            </a:extLst>
          </p:cNvPr>
          <p:cNvSpPr txBox="1"/>
          <p:nvPr/>
        </p:nvSpPr>
        <p:spPr>
          <a:xfrm>
            <a:off x="251520" y="6453336"/>
            <a:ext cx="768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dirty="0"/>
              <a:t>Útflutningur eftir ársfjórðungum. Milljónir evra. Leiðrétt fyrir árstíðarsveiflu.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837605-1D67-194A-BF66-7C8F6465C7A8}"/>
              </a:ext>
            </a:extLst>
          </p:cNvPr>
          <p:cNvSpPr txBox="1"/>
          <p:nvPr/>
        </p:nvSpPr>
        <p:spPr>
          <a:xfrm>
            <a:off x="7308305" y="1556792"/>
            <a:ext cx="17281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Útflutningur þjónustu óx um 460% milli 1999 og 2019. Féll um 54% í faraldrinum.</a:t>
            </a:r>
          </a:p>
          <a:p>
            <a:r>
              <a:rPr lang="is-IS" dirty="0"/>
              <a:t>Heildar-útflutningur svipaður 2021 og árið 2014, mælt í evrum.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749C87-D88D-9848-9736-C21346BD3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2" y="1416050"/>
            <a:ext cx="6813645" cy="482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12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81B76-ACD0-724C-9FFB-5C1CFA65E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S" dirty="0"/>
              <a:t>Erlendir ríkisborgarar sem hlutfall af öllum íbúum landsins</a:t>
            </a:r>
          </a:p>
        </p:txBody>
      </p:sp>
      <p:pic>
        <p:nvPicPr>
          <p:cNvPr id="5" name="Content Placeholder 4" descr="Chart, line chart&#10;&#10;Description automatically generated">
            <a:extLst>
              <a:ext uri="{FF2B5EF4-FFF2-40B4-BE49-F238E27FC236}">
                <a16:creationId xmlns:a16="http://schemas.microsoft.com/office/drawing/2014/main" id="{51233BCC-5D6B-BA47-AB3E-E37F55F1D6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443" y="2224088"/>
            <a:ext cx="6673113" cy="390207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B9EC6B-ECB6-4645-8678-D645F764EE0B}"/>
              </a:ext>
            </a:extLst>
          </p:cNvPr>
          <p:cNvSpPr txBox="1"/>
          <p:nvPr/>
        </p:nvSpPr>
        <p:spPr>
          <a:xfrm>
            <a:off x="611560" y="6381328"/>
            <a:ext cx="619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S" dirty="0"/>
              <a:t>13,5% árið 2020. 18,3% íbúa voru þá fæddir utan landsins.</a:t>
            </a:r>
          </a:p>
        </p:txBody>
      </p:sp>
    </p:spTree>
    <p:extLst>
      <p:ext uri="{BB962C8B-B14F-4D97-AF65-F5344CB8AC3E}">
        <p14:creationId xmlns:p14="http://schemas.microsoft.com/office/powerpoint/2010/main" val="1759018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1098D-C83E-A041-80AA-371AAF263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S" dirty="0"/>
              <a:t>Kaupmáttur launa </a:t>
            </a:r>
            <a:br>
              <a:rPr lang="en-IS" dirty="0"/>
            </a:br>
            <a:r>
              <a:rPr lang="en-IS" dirty="0"/>
              <a:t>(vísitala Hagstofu)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94837C-51F8-C545-AB36-0B900281E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626" y="2093912"/>
            <a:ext cx="5953154" cy="476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372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ChangeArrowheads="1"/>
          </p:cNvSpPr>
          <p:nvPr/>
        </p:nvSpPr>
        <p:spPr bwMode="auto">
          <a:xfrm>
            <a:off x="-1387475" y="5653088"/>
            <a:ext cx="321627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63" name="Rectangle 3"/>
          <p:cNvSpPr>
            <a:spLocks noChangeArrowheads="1"/>
          </p:cNvSpPr>
          <p:nvPr/>
        </p:nvSpPr>
        <p:spPr bwMode="auto">
          <a:xfrm>
            <a:off x="5668963" y="87312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64" name="Rectangle 4"/>
          <p:cNvSpPr>
            <a:spLocks noChangeArrowheads="1"/>
          </p:cNvSpPr>
          <p:nvPr/>
        </p:nvSpPr>
        <p:spPr bwMode="auto">
          <a:xfrm>
            <a:off x="1693863" y="115887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65" name="Rectangle 5"/>
          <p:cNvSpPr>
            <a:spLocks noChangeArrowheads="1"/>
          </p:cNvSpPr>
          <p:nvPr/>
        </p:nvSpPr>
        <p:spPr bwMode="auto">
          <a:xfrm>
            <a:off x="7678738" y="3255963"/>
            <a:ext cx="0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66" name="Rectangle 6"/>
          <p:cNvSpPr>
            <a:spLocks noChangeArrowheads="1"/>
          </p:cNvSpPr>
          <p:nvPr/>
        </p:nvSpPr>
        <p:spPr bwMode="auto">
          <a:xfrm>
            <a:off x="4738688" y="3498850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67" name="Rectangle 7"/>
          <p:cNvSpPr>
            <a:spLocks noChangeArrowheads="1"/>
          </p:cNvSpPr>
          <p:nvPr/>
        </p:nvSpPr>
        <p:spPr bwMode="auto">
          <a:xfrm>
            <a:off x="1922463" y="3681413"/>
            <a:ext cx="0" cy="18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endParaRPr lang="is-IS" sz="14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68" name="Rectangle 8"/>
          <p:cNvSpPr>
            <a:spLocks noChangeArrowheads="1"/>
          </p:cNvSpPr>
          <p:nvPr/>
        </p:nvSpPr>
        <p:spPr bwMode="auto">
          <a:xfrm>
            <a:off x="2082800" y="484822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69" name="Rectangle 9"/>
          <p:cNvSpPr>
            <a:spLocks noChangeArrowheads="1"/>
          </p:cNvSpPr>
          <p:nvPr/>
        </p:nvSpPr>
        <p:spPr bwMode="auto">
          <a:xfrm>
            <a:off x="2082800" y="4502150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0" name="Rectangle 10"/>
          <p:cNvSpPr>
            <a:spLocks noChangeArrowheads="1"/>
          </p:cNvSpPr>
          <p:nvPr/>
        </p:nvSpPr>
        <p:spPr bwMode="auto">
          <a:xfrm>
            <a:off x="2082800" y="4330700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1" name="Rectangle 11"/>
          <p:cNvSpPr>
            <a:spLocks noChangeArrowheads="1"/>
          </p:cNvSpPr>
          <p:nvPr/>
        </p:nvSpPr>
        <p:spPr bwMode="auto">
          <a:xfrm>
            <a:off x="2192338" y="578167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2" name="Rectangle 12"/>
          <p:cNvSpPr>
            <a:spLocks noChangeArrowheads="1"/>
          </p:cNvSpPr>
          <p:nvPr/>
        </p:nvSpPr>
        <p:spPr bwMode="auto">
          <a:xfrm>
            <a:off x="5435600" y="5314950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3" name="Rectangle 13"/>
          <p:cNvSpPr>
            <a:spLocks noChangeArrowheads="1"/>
          </p:cNvSpPr>
          <p:nvPr/>
        </p:nvSpPr>
        <p:spPr bwMode="auto">
          <a:xfrm>
            <a:off x="3063875" y="578167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4" name="Rectangle 14"/>
          <p:cNvSpPr>
            <a:spLocks noChangeArrowheads="1"/>
          </p:cNvSpPr>
          <p:nvPr/>
        </p:nvSpPr>
        <p:spPr bwMode="auto">
          <a:xfrm>
            <a:off x="3824288" y="578167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5" name="Rectangle 15"/>
          <p:cNvSpPr>
            <a:spLocks noChangeArrowheads="1"/>
          </p:cNvSpPr>
          <p:nvPr/>
        </p:nvSpPr>
        <p:spPr bwMode="auto">
          <a:xfrm>
            <a:off x="4586288" y="578167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6" name="Rectangle 16"/>
          <p:cNvSpPr>
            <a:spLocks noChangeArrowheads="1"/>
          </p:cNvSpPr>
          <p:nvPr/>
        </p:nvSpPr>
        <p:spPr bwMode="auto">
          <a:xfrm>
            <a:off x="5327650" y="578167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7" name="Rectangle 17"/>
          <p:cNvSpPr>
            <a:spLocks noChangeArrowheads="1"/>
          </p:cNvSpPr>
          <p:nvPr/>
        </p:nvSpPr>
        <p:spPr bwMode="auto">
          <a:xfrm>
            <a:off x="2693988" y="4745038"/>
            <a:ext cx="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endParaRPr lang="is-IS" sz="16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8" name="Rectangle 18"/>
          <p:cNvSpPr>
            <a:spLocks noChangeArrowheads="1"/>
          </p:cNvSpPr>
          <p:nvPr/>
        </p:nvSpPr>
        <p:spPr bwMode="auto">
          <a:xfrm>
            <a:off x="8302625" y="5780088"/>
            <a:ext cx="0" cy="15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79" name="Rectangle 19"/>
          <p:cNvSpPr>
            <a:spLocks noChangeArrowheads="1"/>
          </p:cNvSpPr>
          <p:nvPr/>
        </p:nvSpPr>
        <p:spPr bwMode="auto">
          <a:xfrm>
            <a:off x="4019550" y="4129088"/>
            <a:ext cx="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6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0" name="Rectangle 20"/>
          <p:cNvSpPr>
            <a:spLocks noChangeArrowheads="1"/>
          </p:cNvSpPr>
          <p:nvPr/>
        </p:nvSpPr>
        <p:spPr bwMode="auto">
          <a:xfrm>
            <a:off x="4956175" y="4419600"/>
            <a:ext cx="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6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1" name="Rectangle 21"/>
          <p:cNvSpPr>
            <a:spLocks noChangeArrowheads="1"/>
          </p:cNvSpPr>
          <p:nvPr/>
        </p:nvSpPr>
        <p:spPr bwMode="auto">
          <a:xfrm>
            <a:off x="4548188" y="153352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2" name="Rectangle 22"/>
          <p:cNvSpPr>
            <a:spLocks noChangeArrowheads="1"/>
          </p:cNvSpPr>
          <p:nvPr/>
        </p:nvSpPr>
        <p:spPr bwMode="auto">
          <a:xfrm>
            <a:off x="-2446338" y="5816600"/>
            <a:ext cx="180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endParaRPr lang="is-IS" sz="1800">
              <a:latin typeface="Times New Roman" pitchFamily="-112" charset="0"/>
            </a:endParaRPr>
          </a:p>
        </p:txBody>
      </p:sp>
      <p:sp>
        <p:nvSpPr>
          <p:cNvPr id="885783" name="Rectangle 23"/>
          <p:cNvSpPr>
            <a:spLocks noChangeArrowheads="1"/>
          </p:cNvSpPr>
          <p:nvPr/>
        </p:nvSpPr>
        <p:spPr bwMode="auto">
          <a:xfrm>
            <a:off x="1058863" y="6310313"/>
            <a:ext cx="3214687" cy="407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84" name="Rectangle 24"/>
          <p:cNvSpPr>
            <a:spLocks noChangeArrowheads="1"/>
          </p:cNvSpPr>
          <p:nvPr/>
        </p:nvSpPr>
        <p:spPr bwMode="auto">
          <a:xfrm>
            <a:off x="8113713" y="873125"/>
            <a:ext cx="0" cy="182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5" name="Rectangle 25"/>
          <p:cNvSpPr>
            <a:spLocks noChangeArrowheads="1"/>
          </p:cNvSpPr>
          <p:nvPr/>
        </p:nvSpPr>
        <p:spPr bwMode="auto">
          <a:xfrm>
            <a:off x="4140200" y="1198563"/>
            <a:ext cx="0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6" name="Rectangle 26"/>
          <p:cNvSpPr>
            <a:spLocks noChangeArrowheads="1"/>
          </p:cNvSpPr>
          <p:nvPr/>
        </p:nvSpPr>
        <p:spPr bwMode="auto">
          <a:xfrm>
            <a:off x="10123488" y="3582988"/>
            <a:ext cx="0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7" name="Rectangle 27"/>
          <p:cNvSpPr>
            <a:spLocks noChangeArrowheads="1"/>
          </p:cNvSpPr>
          <p:nvPr/>
        </p:nvSpPr>
        <p:spPr bwMode="auto">
          <a:xfrm>
            <a:off x="6994525" y="1624013"/>
            <a:ext cx="0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endParaRPr lang="is-IS" sz="1200">
              <a:solidFill>
                <a:srgbClr val="000000"/>
              </a:solidFill>
              <a:latin typeface="Arial Narrow" pitchFamily="-112" charset="0"/>
            </a:endParaRPr>
          </a:p>
        </p:txBody>
      </p:sp>
      <p:sp>
        <p:nvSpPr>
          <p:cNvPr id="885788" name="Rectangle 28"/>
          <p:cNvSpPr>
            <a:spLocks noChangeArrowheads="1"/>
          </p:cNvSpPr>
          <p:nvPr/>
        </p:nvSpPr>
        <p:spPr bwMode="auto">
          <a:xfrm>
            <a:off x="0" y="6494463"/>
            <a:ext cx="1809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endParaRPr lang="is-IS" sz="1800">
              <a:latin typeface="Times New Roman" pitchFamily="-112" charset="0"/>
            </a:endParaRPr>
          </a:p>
        </p:txBody>
      </p:sp>
      <p:sp>
        <p:nvSpPr>
          <p:cNvPr id="885789" name="Rectangle 2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0" name="Rectangle 30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1" name="Rectangle 31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2" name="Rectangle 32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3" name="Rectangle 3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4" name="Rectangle 3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5" name="Rectangle 3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is-IS"/>
          </a:p>
        </p:txBody>
      </p:sp>
      <p:sp>
        <p:nvSpPr>
          <p:cNvPr id="885796" name="Rectangle 36"/>
          <p:cNvSpPr>
            <a:spLocks noChangeArrowheads="1"/>
          </p:cNvSpPr>
          <p:nvPr/>
        </p:nvSpPr>
        <p:spPr bwMode="auto">
          <a:xfrm>
            <a:off x="304800" y="6024563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is-IS" dirty="0"/>
              <a:t>-11.367 milljarðar króna í lok 3. ársfjórðungs 2009.</a:t>
            </a:r>
          </a:p>
          <a:p>
            <a:r>
              <a:rPr lang="is-IS" dirty="0"/>
              <a:t>+1.120 milljarðar í lok 2. ársfjórðungs 2021. </a:t>
            </a:r>
          </a:p>
          <a:p>
            <a:r>
              <a:rPr lang="is-IS" dirty="0"/>
              <a:t>Batnaði um 524 milljarða frá árslokum 2019 (í Covid)!</a:t>
            </a:r>
          </a:p>
        </p:txBody>
      </p:sp>
      <p:sp>
        <p:nvSpPr>
          <p:cNvPr id="885797" name="Rectangle 37"/>
          <p:cNvSpPr>
            <a:spLocks noChangeArrowheads="1"/>
          </p:cNvSpPr>
          <p:nvPr/>
        </p:nvSpPr>
        <p:spPr bwMode="auto">
          <a:xfrm>
            <a:off x="990600" y="1905000"/>
            <a:ext cx="6477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ct val="20000"/>
              </a:spcBef>
            </a:pPr>
            <a:endParaRPr lang="is-IS" sz="2400">
              <a:latin typeface="Tahoma" pitchFamily="-112" charset="0"/>
            </a:endParaRPr>
          </a:p>
        </p:txBody>
      </p:sp>
      <p:sp>
        <p:nvSpPr>
          <p:cNvPr id="885798" name="Text Box 38"/>
          <p:cNvSpPr txBox="1">
            <a:spLocks noChangeArrowheads="1"/>
          </p:cNvSpPr>
          <p:nvPr/>
        </p:nvSpPr>
        <p:spPr bwMode="auto">
          <a:xfrm>
            <a:off x="838200" y="2057400"/>
            <a:ext cx="1841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is-IS" sz="1600" i="1">
              <a:latin typeface="Tahoma" pitchFamily="-112" charset="0"/>
            </a:endParaRPr>
          </a:p>
        </p:txBody>
      </p:sp>
      <p:sp>
        <p:nvSpPr>
          <p:cNvPr id="885799" name="Rectangle 39"/>
          <p:cNvSpPr>
            <a:spLocks noChangeArrowheads="1"/>
          </p:cNvSpPr>
          <p:nvPr/>
        </p:nvSpPr>
        <p:spPr bwMode="auto">
          <a:xfrm>
            <a:off x="1295400" y="2133600"/>
            <a:ext cx="63246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is-IS">
              <a:latin typeface="Tahoma" pitchFamily="-112" charset="0"/>
            </a:endParaRPr>
          </a:p>
        </p:txBody>
      </p:sp>
      <p:sp>
        <p:nvSpPr>
          <p:cNvPr id="885800" name="Rectangle 40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8028384" cy="1143000"/>
          </a:xfrm>
        </p:spPr>
        <p:txBody>
          <a:bodyPr/>
          <a:lstStyle/>
          <a:p>
            <a:r>
              <a:rPr lang="is-IS" sz="2400" b="0" dirty="0"/>
              <a:t>Erlend staða þjóðarbúsins, milljónir króna</a:t>
            </a:r>
            <a:endParaRPr lang="en-GB" sz="24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FBC3D5-4048-FE4C-ABF7-A78AB20D0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750" y="1309558"/>
            <a:ext cx="6908800" cy="431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6688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23043</TotalTime>
  <Words>224</Words>
  <Application>Microsoft Macintosh PowerPoint</Application>
  <PresentationFormat>On-screen Show (4:3)</PresentationFormat>
  <Paragraphs>34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Tahoma</vt:lpstr>
      <vt:lpstr>Times New Roman</vt:lpstr>
      <vt:lpstr>1_Office Theme</vt:lpstr>
      <vt:lpstr>Efnahagslífið í faraldri og eftir hann</vt:lpstr>
      <vt:lpstr>Verg landsframleiðsla (2015=100)</vt:lpstr>
      <vt:lpstr>Atvinnuleysi</vt:lpstr>
      <vt:lpstr>Halli / afgangur af rekstri hins opinbera (ríki og sveitarfélög)</vt:lpstr>
      <vt:lpstr>Peningalegar eignir og skuldir hins opinbera (hlutfall af VLF)</vt:lpstr>
      <vt:lpstr>Útflutningur nær ferfaldaðist milli 1999 og 2019 mælt í evrum (7,0% vöxtur á ári)</vt:lpstr>
      <vt:lpstr>Erlendir ríkisborgarar sem hlutfall af öllum íbúum landsins</vt:lpstr>
      <vt:lpstr>Kaupmáttur launa  (vísitala Hagstofu)</vt:lpstr>
      <vt:lpstr>Erlend staða þjóðarbúsins, milljónir króna</vt:lpstr>
      <vt:lpstr>20-64 sem hlutfall af heild Sögulegar tölur og spá Hagstofu</vt:lpstr>
      <vt:lpstr>Eingöngu vöxtur í suðvestri</vt:lpstr>
    </vt:vector>
  </TitlesOfParts>
  <Company>Espur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Jón Örn Guðbjartsson</dc:creator>
  <cp:lastModifiedBy>Gylfi Magnússon - HI</cp:lastModifiedBy>
  <cp:revision>258</cp:revision>
  <cp:lastPrinted>2014-10-27T13:20:03Z</cp:lastPrinted>
  <dcterms:created xsi:type="dcterms:W3CDTF">2009-05-18T15:52:34Z</dcterms:created>
  <dcterms:modified xsi:type="dcterms:W3CDTF">2021-09-14T12:40:37Z</dcterms:modified>
</cp:coreProperties>
</file>