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68" r:id="rId2"/>
    <p:sldId id="278" r:id="rId3"/>
    <p:sldId id="279" r:id="rId4"/>
    <p:sldId id="274" r:id="rId5"/>
    <p:sldId id="275" r:id="rId6"/>
    <p:sldId id="277" r:id="rId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2C42"/>
    <a:srgbClr val="002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72385" autoAdjust="0"/>
  </p:normalViewPr>
  <p:slideViewPr>
    <p:cSldViewPr snapToGrid="0" snapToObjects="1">
      <p:cViewPr varScale="1">
        <p:scale>
          <a:sx n="78" d="100"/>
          <a:sy n="78" d="100"/>
        </p:scale>
        <p:origin x="6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1"/>
            <a:ext cx="2918831" cy="495029"/>
          </a:xfrm>
          <a:prstGeom prst="rect">
            <a:avLst/>
          </a:prstGeom>
        </p:spPr>
        <p:txBody>
          <a:bodyPr vert="horz" lIns="91440" tIns="45720" rIns="91440" bIns="45720" rtlCol="0"/>
          <a:lstStyle>
            <a:lvl1pPr algn="r">
              <a:defRPr sz="1200"/>
            </a:lvl1pPr>
          </a:lstStyle>
          <a:p>
            <a:fld id="{CED5A265-5DD0-2C43-90AD-0165B732E3D6}" type="datetimeFigureOut">
              <a:rPr lang="en-US" smtClean="0"/>
              <a:t>9/14/2021</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F59F196-DC6E-9141-808F-6B40ACF39C40}" type="slidenum">
              <a:rPr lang="en-US" smtClean="0"/>
              <a:t>‹#›</a:t>
            </a:fld>
            <a:endParaRPr lang="en-US"/>
          </a:p>
        </p:txBody>
      </p:sp>
    </p:spTree>
    <p:extLst>
      <p:ext uri="{BB962C8B-B14F-4D97-AF65-F5344CB8AC3E}">
        <p14:creationId xmlns:p14="http://schemas.microsoft.com/office/powerpoint/2010/main" val="166755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afraenhaefni.i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file:///C:\Users\Lenovo\Dropbox%20(Starfsmennt)\Starfsmennt-Dropbox-GH\05_KYNNINGAR%20OG%20SKRIF_2017_Starfsmennt\2020_Sameykisbla&#195;&#176;i&#195;&#176;\Stafr&#195;&#166;na%20h&#195;&#166;fnihj&#195;&#179;li&#195;&#176;.docx#_ftn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is-IS" dirty="0"/>
          </a:p>
        </p:txBody>
      </p:sp>
      <p:sp>
        <p:nvSpPr>
          <p:cNvPr id="4" name="Slide Number Placeholder 3"/>
          <p:cNvSpPr>
            <a:spLocks noGrp="1"/>
          </p:cNvSpPr>
          <p:nvPr>
            <p:ph type="sldNum" sz="quarter" idx="5"/>
          </p:nvPr>
        </p:nvSpPr>
        <p:spPr/>
        <p:txBody>
          <a:bodyPr/>
          <a:lstStyle/>
          <a:p>
            <a:fld id="{2F59F196-DC6E-9141-808F-6B40ACF39C40}" type="slidenum">
              <a:rPr lang="en-US" smtClean="0"/>
              <a:t>1</a:t>
            </a:fld>
            <a:endParaRPr lang="en-US"/>
          </a:p>
        </p:txBody>
      </p:sp>
    </p:spTree>
    <p:extLst>
      <p:ext uri="{BB962C8B-B14F-4D97-AF65-F5344CB8AC3E}">
        <p14:creationId xmlns:p14="http://schemas.microsoft.com/office/powerpoint/2010/main" val="30787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Á topp 10 listanum yfir færniþætti framtíðar sem skipta mestu máli á vinnumarkaði fyrir árið 2025 samkvæmt Alþjóðaefnahagsstofnuninni (World Economic Forum) má finna áherslu á lausnamiðaða nálgun, greiningarhæfni, gagnrýna hugsun, sköpun og frumkvæði, forystu og félagsleg áhrif, seiglu og lausn vandamála.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Í hlutverki trúnaðarmanna gefst tækifæri til að þroska þessa hæfni með því að sækja fræðslu og takast á við mál sem koma inn á borð trúnaðarmanna.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b="0" i="0" dirty="0">
              <a:solidFill>
                <a:srgbClr val="000000"/>
              </a:solidFill>
              <a:effectLst/>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Mikilvægt í lífinu almennt að tileinka sér hugarfar grósku, þ.e. að vera sífellt að leita leiða við að auka hæfni sína og vera reiðubúinn að takast á við ný verkefni.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Einblína á þá framtíðarhæfni sem mögulegt er að tileinka sér en ekki vera upptekin af núverandi skort á hæfni.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b="0" i="0" dirty="0">
              <a:solidFill>
                <a:srgbClr val="000000"/>
              </a:solidFill>
              <a:effectLst/>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Hlutverkið – Góður trúnaðarmaður verkefnið: heiðarlegur, sanngjarn og réttlátur, góður hlustandi, ekki hlutdrægur, sáttasemjari, geta tekið mjúklega á viðkvæmum málum, geta sagt óþægilega hluti án þess að særa, finna lausnir, virkja fólk, deila/miðla upplýsingum, hafa sterka réttlætiskennd, halda trúnað, vera samúðarfullur en ekki meðvirkur, vera áhugasamur…  Þetta sýnir fram á hvaða færni það er sem við þjálfum með því að taka að okkur þetta hlutverk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b="0" i="0" dirty="0">
              <a:solidFill>
                <a:srgbClr val="000000"/>
              </a:solidFill>
              <a:effectLst/>
              <a:latin typeface="Poppins"/>
            </a:endParaRPr>
          </a:p>
        </p:txBody>
      </p:sp>
      <p:sp>
        <p:nvSpPr>
          <p:cNvPr id="4" name="Slide Number Placeholder 3"/>
          <p:cNvSpPr>
            <a:spLocks noGrp="1"/>
          </p:cNvSpPr>
          <p:nvPr>
            <p:ph type="sldNum" sz="quarter" idx="5"/>
          </p:nvPr>
        </p:nvSpPr>
        <p:spPr/>
        <p:txBody>
          <a:bodyPr/>
          <a:lstStyle/>
          <a:p>
            <a:fld id="{2F59F196-DC6E-9141-808F-6B40ACF39C40}" type="slidenum">
              <a:rPr lang="en-US" smtClean="0"/>
              <a:t>2</a:t>
            </a:fld>
            <a:endParaRPr lang="en-US"/>
          </a:p>
        </p:txBody>
      </p:sp>
    </p:spTree>
    <p:extLst>
      <p:ext uri="{BB962C8B-B14F-4D97-AF65-F5344CB8AC3E}">
        <p14:creationId xmlns:p14="http://schemas.microsoft.com/office/powerpoint/2010/main" val="245970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b="0" i="0" dirty="0">
              <a:solidFill>
                <a:srgbClr val="000000"/>
              </a:solidFill>
              <a:effectLst/>
              <a:latin typeface="Poppins"/>
            </a:endParaRPr>
          </a:p>
        </p:txBody>
      </p:sp>
      <p:sp>
        <p:nvSpPr>
          <p:cNvPr id="4" name="Slide Number Placeholder 3"/>
          <p:cNvSpPr>
            <a:spLocks noGrp="1"/>
          </p:cNvSpPr>
          <p:nvPr>
            <p:ph type="sldNum" sz="quarter" idx="5"/>
          </p:nvPr>
        </p:nvSpPr>
        <p:spPr/>
        <p:txBody>
          <a:bodyPr/>
          <a:lstStyle/>
          <a:p>
            <a:fld id="{2F59F196-DC6E-9141-808F-6B40ACF39C40}" type="slidenum">
              <a:rPr lang="en-US" smtClean="0"/>
              <a:t>3</a:t>
            </a:fld>
            <a:endParaRPr lang="en-US"/>
          </a:p>
        </p:txBody>
      </p:sp>
    </p:spTree>
    <p:extLst>
      <p:ext uri="{BB962C8B-B14F-4D97-AF65-F5344CB8AC3E}">
        <p14:creationId xmlns:p14="http://schemas.microsoft.com/office/powerpoint/2010/main" val="171708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Alveg</a:t>
            </a:r>
            <a:r>
              <a:rPr lang="en-GB" dirty="0"/>
              <a:t> </a:t>
            </a:r>
            <a:r>
              <a:rPr lang="en-GB" dirty="0" err="1"/>
              <a:t>ljóst</a:t>
            </a:r>
            <a:r>
              <a:rPr lang="en-GB" dirty="0"/>
              <a:t> </a:t>
            </a:r>
            <a:r>
              <a:rPr lang="en-GB" dirty="0" err="1"/>
              <a:t>að</a:t>
            </a:r>
            <a:r>
              <a:rPr lang="en-GB" dirty="0"/>
              <a:t> </a:t>
            </a:r>
            <a:r>
              <a:rPr lang="en-GB" dirty="0" err="1"/>
              <a:t>tæknin</a:t>
            </a:r>
            <a:r>
              <a:rPr lang="en-GB" dirty="0"/>
              <a:t> </a:t>
            </a:r>
            <a:r>
              <a:rPr lang="en-GB" dirty="0" err="1"/>
              <a:t>mun</a:t>
            </a:r>
            <a:r>
              <a:rPr lang="en-GB" dirty="0"/>
              <a:t> </a:t>
            </a:r>
            <a:r>
              <a:rPr lang="en-GB" dirty="0" err="1"/>
              <a:t>útrýma</a:t>
            </a:r>
            <a:r>
              <a:rPr lang="en-GB" dirty="0"/>
              <a:t> </a:t>
            </a:r>
            <a:r>
              <a:rPr lang="en-GB" dirty="0" err="1"/>
              <a:t>einhverjum</a:t>
            </a:r>
            <a:r>
              <a:rPr lang="en-GB" dirty="0"/>
              <a:t> </a:t>
            </a:r>
            <a:r>
              <a:rPr lang="en-GB" dirty="0" err="1"/>
              <a:t>störfum</a:t>
            </a:r>
            <a:r>
              <a:rPr lang="en-GB" dirty="0"/>
              <a:t>, </a:t>
            </a:r>
            <a:r>
              <a:rPr lang="en-GB" dirty="0" err="1"/>
              <a:t>líkt</a:t>
            </a:r>
            <a:r>
              <a:rPr lang="en-GB" dirty="0"/>
              <a:t> og </a:t>
            </a:r>
            <a:r>
              <a:rPr lang="en-GB" dirty="0" err="1"/>
              <a:t>áður</a:t>
            </a:r>
            <a:r>
              <a:rPr lang="en-GB" dirty="0"/>
              <a:t> </a:t>
            </a:r>
            <a:r>
              <a:rPr lang="en-GB" dirty="0" err="1"/>
              <a:t>hefur</a:t>
            </a:r>
            <a:r>
              <a:rPr lang="en-GB" dirty="0"/>
              <a:t> </a:t>
            </a:r>
            <a:r>
              <a:rPr lang="en-GB" dirty="0" err="1"/>
              <a:t>gerst</a:t>
            </a:r>
            <a:r>
              <a:rPr lang="en-GB" dirty="0"/>
              <a:t>. </a:t>
            </a:r>
            <a:r>
              <a:rPr lang="is-IS" b="0" i="0" dirty="0">
                <a:solidFill>
                  <a:srgbClr val="4D4D4D"/>
                </a:solidFill>
                <a:effectLst/>
                <a:latin typeface="Open Sans"/>
              </a:rPr>
              <a:t>dæmi úr sögunni að heilu starfsstéttirnar hurfu fyrir tilstilli tæknibreytinga, í stað handverksmanna komu iðnverkamenn í verksmiðjum, rafknúin heilimistæki leystu vinnukonur af hólmi og tölvurnar gerðu mörg skrifstofustörf úrelt, en við vitum líka að ný störf urður til. </a:t>
            </a:r>
            <a:r>
              <a:rPr lang="en-GB" dirty="0" err="1"/>
              <a:t>Við</a:t>
            </a:r>
            <a:r>
              <a:rPr lang="en-GB" dirty="0"/>
              <a:t> </a:t>
            </a:r>
            <a:r>
              <a:rPr lang="en-GB" dirty="0" err="1"/>
              <a:t>eigum</a:t>
            </a:r>
            <a:r>
              <a:rPr lang="en-GB" dirty="0"/>
              <a:t> </a:t>
            </a:r>
            <a:r>
              <a:rPr lang="en-GB" dirty="0" err="1"/>
              <a:t>að</a:t>
            </a:r>
            <a:r>
              <a:rPr lang="en-GB" dirty="0"/>
              <a:t> </a:t>
            </a:r>
            <a:r>
              <a:rPr lang="en-GB" dirty="0" err="1"/>
              <a:t>nýta</a:t>
            </a:r>
            <a:r>
              <a:rPr lang="en-GB" dirty="0"/>
              <a:t> </a:t>
            </a:r>
            <a:r>
              <a:rPr lang="en-GB" dirty="0" err="1"/>
              <a:t>tæknina</a:t>
            </a:r>
            <a:r>
              <a:rPr lang="en-GB" dirty="0"/>
              <a:t> til </a:t>
            </a:r>
            <a:r>
              <a:rPr lang="en-GB" dirty="0" err="1"/>
              <a:t>að</a:t>
            </a:r>
            <a:r>
              <a:rPr lang="en-GB" dirty="0"/>
              <a:t> </a:t>
            </a:r>
            <a:r>
              <a:rPr lang="en-GB" dirty="0" err="1"/>
              <a:t>skapa</a:t>
            </a:r>
            <a:r>
              <a:rPr lang="en-GB" dirty="0"/>
              <a:t> </a:t>
            </a:r>
            <a:r>
              <a:rPr lang="en-GB" dirty="0" err="1"/>
              <a:t>störf</a:t>
            </a:r>
            <a:r>
              <a:rPr lang="en-GB" dirty="0"/>
              <a:t>. </a:t>
            </a:r>
          </a:p>
          <a:p>
            <a:endParaRPr lang="is-IS" b="0" i="0" dirty="0">
              <a:solidFill>
                <a:srgbClr val="4D4D4D"/>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Þjóðfélagslegt</a:t>
            </a:r>
            <a:r>
              <a:rPr lang="en-GB" dirty="0"/>
              <a:t> </a:t>
            </a:r>
            <a:r>
              <a:rPr lang="en-GB" dirty="0" err="1"/>
              <a:t>umrót</a:t>
            </a:r>
            <a:r>
              <a:rPr lang="en-GB" dirty="0"/>
              <a:t>:  </a:t>
            </a:r>
            <a:r>
              <a:rPr lang="en-GB" dirty="0" err="1"/>
              <a:t>sjálfvirknivæðing</a:t>
            </a:r>
            <a:r>
              <a:rPr lang="en-GB" dirty="0"/>
              <a:t> </a:t>
            </a:r>
            <a:r>
              <a:rPr lang="en-GB" dirty="0" err="1"/>
              <a:t>starfa</a:t>
            </a:r>
            <a:r>
              <a:rPr lang="en-GB" dirty="0"/>
              <a:t> og </a:t>
            </a:r>
            <a:r>
              <a:rPr lang="en-GB" dirty="0" err="1"/>
              <a:t>lífaldursbreytingar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Megum</a:t>
            </a:r>
            <a:r>
              <a:rPr lang="en-GB" dirty="0"/>
              <a:t> ekki </a:t>
            </a:r>
            <a:r>
              <a:rPr lang="en-GB" dirty="0" err="1"/>
              <a:t>láta</a:t>
            </a:r>
            <a:r>
              <a:rPr lang="en-GB" dirty="0"/>
              <a:t> </a:t>
            </a:r>
            <a:r>
              <a:rPr lang="en-GB" dirty="0" err="1"/>
              <a:t>tæknina</a:t>
            </a:r>
            <a:r>
              <a:rPr lang="en-GB" dirty="0"/>
              <a:t> </a:t>
            </a:r>
            <a:r>
              <a:rPr lang="en-GB" dirty="0" err="1"/>
              <a:t>gleypa</a:t>
            </a:r>
            <a:r>
              <a:rPr lang="en-GB" dirty="0"/>
              <a:t> </a:t>
            </a:r>
            <a:r>
              <a:rPr lang="en-GB" dirty="0" err="1"/>
              <a:t>okkur</a:t>
            </a:r>
            <a:r>
              <a:rPr lang="en-GB" dirty="0"/>
              <a:t>, </a:t>
            </a:r>
            <a:r>
              <a:rPr lang="en-GB" dirty="0" err="1"/>
              <a:t>hún</a:t>
            </a:r>
            <a:r>
              <a:rPr lang="en-GB" dirty="0"/>
              <a:t> á </a:t>
            </a:r>
            <a:r>
              <a:rPr lang="en-GB" dirty="0" err="1"/>
              <a:t>þjóna</a:t>
            </a:r>
            <a:r>
              <a:rPr lang="en-GB" dirty="0"/>
              <a:t> </a:t>
            </a:r>
            <a:r>
              <a:rPr lang="en-GB" dirty="0" err="1"/>
              <a:t>okkur</a:t>
            </a:r>
            <a:r>
              <a:rPr lang="en-GB" dirty="0"/>
              <a:t>, </a:t>
            </a:r>
            <a:r>
              <a:rPr lang="en-GB" dirty="0" err="1"/>
              <a:t>við</a:t>
            </a:r>
            <a:r>
              <a:rPr lang="en-GB" dirty="0"/>
              <a:t> </a:t>
            </a:r>
            <a:r>
              <a:rPr lang="en-GB" dirty="0" err="1"/>
              <a:t>eigum</a:t>
            </a:r>
            <a:r>
              <a:rPr lang="en-GB" dirty="0"/>
              <a:t> </a:t>
            </a:r>
            <a:r>
              <a:rPr lang="en-GB" dirty="0" err="1"/>
              <a:t>að</a:t>
            </a:r>
            <a:r>
              <a:rPr lang="en-GB" dirty="0"/>
              <a:t> </a:t>
            </a:r>
            <a:r>
              <a:rPr lang="en-GB" dirty="0" err="1"/>
              <a:t>nýta</a:t>
            </a:r>
            <a:r>
              <a:rPr lang="en-GB" dirty="0"/>
              <a:t> </a:t>
            </a:r>
            <a:r>
              <a:rPr lang="en-GB" dirty="0" err="1"/>
              <a:t>tæknina</a:t>
            </a:r>
            <a:r>
              <a:rPr lang="en-GB" dirty="0"/>
              <a:t> til </a:t>
            </a:r>
            <a:r>
              <a:rPr lang="en-GB" dirty="0" err="1"/>
              <a:t>að</a:t>
            </a:r>
            <a:r>
              <a:rPr lang="en-GB" dirty="0"/>
              <a:t> </a:t>
            </a:r>
            <a:r>
              <a:rPr lang="en-GB" dirty="0" err="1"/>
              <a:t>bæta</a:t>
            </a:r>
            <a:r>
              <a:rPr lang="en-GB" dirty="0"/>
              <a:t> </a:t>
            </a:r>
            <a:r>
              <a:rPr lang="en-GB" dirty="0" err="1"/>
              <a:t>frammistöðu</a:t>
            </a:r>
            <a:r>
              <a:rPr lang="en-GB" dirty="0"/>
              <a:t> og </a:t>
            </a:r>
            <a:r>
              <a:rPr lang="en-GB" dirty="0" err="1"/>
              <a:t>auka</a:t>
            </a:r>
            <a:r>
              <a:rPr lang="en-GB" dirty="0"/>
              <a:t> </a:t>
            </a:r>
            <a:r>
              <a:rPr lang="en-GB" dirty="0" err="1"/>
              <a:t>virkni</a:t>
            </a:r>
            <a:r>
              <a:rPr lang="en-GB" dirty="0"/>
              <a:t> </a:t>
            </a:r>
            <a:r>
              <a:rPr lang="en-GB" dirty="0" err="1"/>
              <a:t>einstaklinga</a:t>
            </a:r>
            <a:r>
              <a:rPr lang="en-GB" dirty="0"/>
              <a:t>. </a:t>
            </a:r>
            <a:r>
              <a:rPr lang="en-GB" dirty="0" err="1"/>
              <a:t>Ef</a:t>
            </a:r>
            <a:r>
              <a:rPr lang="en-GB" dirty="0"/>
              <a:t> </a:t>
            </a:r>
            <a:r>
              <a:rPr lang="en-GB" dirty="0" err="1"/>
              <a:t>við</a:t>
            </a:r>
            <a:r>
              <a:rPr lang="en-GB" dirty="0"/>
              <a:t> </a:t>
            </a:r>
            <a:r>
              <a:rPr lang="en-GB" dirty="0" err="1"/>
              <a:t>höfum</a:t>
            </a:r>
            <a:r>
              <a:rPr lang="en-GB" dirty="0"/>
              <a:t> ekki </a:t>
            </a:r>
            <a:r>
              <a:rPr lang="en-GB" dirty="0" err="1"/>
              <a:t>skoðanir</a:t>
            </a:r>
            <a:r>
              <a:rPr lang="en-GB" dirty="0"/>
              <a:t> á </a:t>
            </a:r>
            <a:r>
              <a:rPr lang="en-GB" dirty="0" err="1"/>
              <a:t>þróuninni</a:t>
            </a:r>
            <a:r>
              <a:rPr lang="en-GB" dirty="0"/>
              <a:t>, </a:t>
            </a:r>
            <a:r>
              <a:rPr lang="en-GB" dirty="0" err="1"/>
              <a:t>þá</a:t>
            </a:r>
            <a:r>
              <a:rPr lang="en-GB" dirty="0"/>
              <a:t> </a:t>
            </a:r>
            <a:r>
              <a:rPr lang="en-GB" dirty="0" err="1"/>
              <a:t>mun</a:t>
            </a:r>
            <a:r>
              <a:rPr lang="en-GB" dirty="0"/>
              <a:t> </a:t>
            </a:r>
            <a:r>
              <a:rPr lang="en-GB" dirty="0" err="1"/>
              <a:t>misskipting</a:t>
            </a:r>
            <a:r>
              <a:rPr lang="en-GB" dirty="0"/>
              <a:t> </a:t>
            </a:r>
            <a:r>
              <a:rPr lang="en-GB" dirty="0" err="1"/>
              <a:t>aukast</a:t>
            </a:r>
            <a:r>
              <a:rPr lang="en-GB" dirty="0"/>
              <a:t> </a:t>
            </a:r>
            <a:r>
              <a:rPr lang="en-GB" dirty="0" err="1"/>
              <a:t>enn</a:t>
            </a:r>
            <a:r>
              <a:rPr lang="en-GB" dirty="0"/>
              <a:t> </a:t>
            </a:r>
            <a:r>
              <a:rPr lang="en-GB" dirty="0" err="1"/>
              <a:t>frekar</a:t>
            </a:r>
            <a:r>
              <a:rPr lang="en-GB" dirty="0"/>
              <a:t>. </a:t>
            </a:r>
            <a:r>
              <a:rPr lang="en-GB" dirty="0" err="1"/>
              <a:t>Framtíðarvinnumarkaður</a:t>
            </a:r>
            <a:r>
              <a:rPr lang="is-IS" b="0" i="0" dirty="0">
                <a:solidFill>
                  <a:srgbClr val="000000"/>
                </a:solidFill>
                <a:effectLst/>
                <a:latin typeface="Poppins"/>
              </a:rPr>
              <a:t> krefst bæði stafrænnar hæfni en ekki síður þessarar mannlegu þ.e. þeirrar sem gerir okkur frábrugðin vélmennunum. </a:t>
            </a:r>
          </a:p>
          <a:p>
            <a:endParaRPr lang="is-IS" b="0" i="0" dirty="0">
              <a:solidFill>
                <a:srgbClr val="4D4D4D"/>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b="0" i="0" dirty="0">
                <a:solidFill>
                  <a:srgbClr val="000000"/>
                </a:solidFill>
                <a:effectLst/>
                <a:latin typeface="Poppins"/>
              </a:rPr>
              <a:t>Stafræn hæfni er einn af lykilhæfniþáttum sem einstaklingur þarf að búa yfir til að sýna fulla virkni á vinnumarkaði, í námi og í samfélaginu almennt. Nú er hægt að taka sjálfspróf sem byggir á viðmiðunarramma ESB um stafræna hæfni, þar getur einstaklingur mátað sína eigin hæfni við þessi skilgreindu viðmið. Sjálfsprófið Stafræna hæfnihjólið er opið öllum á vefslóðinni </a:t>
            </a:r>
            <a:r>
              <a:rPr lang="is-IS" b="0" i="0" u="none" strike="noStrike" dirty="0">
                <a:solidFill>
                  <a:srgbClr val="0079BA"/>
                </a:solidFill>
                <a:effectLst/>
                <a:latin typeface="Poppins"/>
                <a:hlinkClick r:id="rId3"/>
              </a:rPr>
              <a:t>https://stafraenhaefni.is/</a:t>
            </a:r>
            <a:r>
              <a:rPr lang="is-IS" b="0" i="0" dirty="0">
                <a:solidFill>
                  <a:srgbClr val="000000"/>
                </a:solidFill>
                <a:effectLst/>
                <a:latin typeface="Poppi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b="0" i="0" dirty="0">
              <a:solidFill>
                <a:srgbClr val="000000"/>
              </a:solidFill>
              <a:effectLst/>
              <a:latin typeface="Poppins"/>
            </a:endParaRPr>
          </a:p>
          <a:p>
            <a:r>
              <a:rPr lang="is-IS" b="0" i="0" dirty="0">
                <a:solidFill>
                  <a:srgbClr val="000000"/>
                </a:solidFill>
                <a:effectLst/>
                <a:latin typeface="Poppins"/>
              </a:rPr>
              <a:t>Til viðbótar við stafræna hæfni mun nútímahagkerfi krefjast mannlegrar hæfni á borð við </a:t>
            </a:r>
          </a:p>
          <a:p>
            <a:pPr marL="171450" indent="-171450">
              <a:buFont typeface="Arial" panose="020B0604020202020204" pitchFamily="34" charset="0"/>
              <a:buChar char="•"/>
            </a:pPr>
            <a:r>
              <a:rPr lang="is-IS" b="0" i="0" dirty="0">
                <a:solidFill>
                  <a:srgbClr val="000000"/>
                </a:solidFill>
                <a:effectLst/>
                <a:latin typeface="Poppins"/>
              </a:rPr>
              <a:t>aðlögunarhæfni, </a:t>
            </a:r>
          </a:p>
          <a:p>
            <a:pPr marL="171450" indent="-171450">
              <a:buFont typeface="Arial" panose="020B0604020202020204" pitchFamily="34" charset="0"/>
              <a:buChar char="•"/>
            </a:pPr>
            <a:r>
              <a:rPr lang="is-IS" b="0" i="0" dirty="0">
                <a:solidFill>
                  <a:srgbClr val="000000"/>
                </a:solidFill>
                <a:effectLst/>
                <a:latin typeface="Poppins"/>
              </a:rPr>
              <a:t>samskipta- og samvinnuhæfni, </a:t>
            </a:r>
          </a:p>
          <a:p>
            <a:pPr marL="171450" indent="-171450">
              <a:buFont typeface="Arial" panose="020B0604020202020204" pitchFamily="34" charset="0"/>
              <a:buChar char="•"/>
            </a:pPr>
            <a:r>
              <a:rPr lang="is-IS" b="0" i="0" dirty="0">
                <a:solidFill>
                  <a:srgbClr val="000000"/>
                </a:solidFill>
                <a:effectLst/>
                <a:latin typeface="Poppins"/>
              </a:rPr>
              <a:t>getuna til að leysa úr vandamálum og hugsa gagnrýnið, </a:t>
            </a:r>
          </a:p>
          <a:p>
            <a:pPr marL="171450" indent="-171450">
              <a:buFont typeface="Arial" panose="020B0604020202020204" pitchFamily="34" charset="0"/>
              <a:buChar char="•"/>
            </a:pPr>
            <a:r>
              <a:rPr lang="is-IS" b="0" i="0" dirty="0">
                <a:solidFill>
                  <a:srgbClr val="000000"/>
                </a:solidFill>
                <a:effectLst/>
                <a:latin typeface="Poppins"/>
              </a:rPr>
              <a:t>sköpunarhæfni, frumkvöðlafærni og </a:t>
            </a:r>
          </a:p>
          <a:p>
            <a:pPr marL="171450" indent="-171450">
              <a:buFont typeface="Arial" panose="020B0604020202020204" pitchFamily="34" charset="0"/>
              <a:buChar char="•"/>
            </a:pPr>
            <a:r>
              <a:rPr lang="is-IS" b="0" i="0" dirty="0">
                <a:solidFill>
                  <a:srgbClr val="000000"/>
                </a:solidFill>
                <a:effectLst/>
                <a:latin typeface="Poppins"/>
              </a:rPr>
              <a:t>jákvætt viðhorf til fræðslu og símenntunar</a:t>
            </a:r>
            <a:r>
              <a:rPr lang="is-IS" sz="1800" b="0" i="0" u="none" strike="noStrike" dirty="0">
                <a:solidFill>
                  <a:srgbClr val="0079BA"/>
                </a:solidFill>
                <a:effectLst/>
                <a:latin typeface="Times New Roman" panose="02020603050405020304" pitchFamily="18" charset="0"/>
                <a:hlinkClick r:id="rId4"/>
              </a:rPr>
              <a:t>[3]</a:t>
            </a:r>
            <a:r>
              <a:rPr lang="is-IS" b="0" i="0" dirty="0">
                <a:solidFill>
                  <a:srgbClr val="000000"/>
                </a:solidFill>
                <a:effectLst/>
                <a:latin typeface="Poppins"/>
              </a:rPr>
              <a:t>. </a:t>
            </a:r>
          </a:p>
          <a:p>
            <a:r>
              <a:rPr lang="is-IS" b="0" i="0" dirty="0">
                <a:solidFill>
                  <a:srgbClr val="000000"/>
                </a:solidFill>
                <a:effectLst/>
                <a:latin typeface="Poppins"/>
              </a:rPr>
              <a:t>ekki nóg að vera bara góð(ur) í Excel og Word, það þarf meira til. </a:t>
            </a:r>
          </a:p>
          <a:p>
            <a:pPr marL="0" indent="0">
              <a:buFontTx/>
              <a:buNone/>
            </a:pPr>
            <a:endParaRPr lang="is-IS" b="0" i="0" dirty="0">
              <a:solidFill>
                <a:srgbClr val="000000"/>
              </a:solidFill>
              <a:effectLst/>
              <a:latin typeface="Poppins"/>
            </a:endParaRPr>
          </a:p>
          <a:p>
            <a:pPr marL="0" indent="0">
              <a:buFontTx/>
              <a:buNone/>
            </a:pPr>
            <a:r>
              <a:rPr lang="is-IS" b="0" i="0" dirty="0">
                <a:solidFill>
                  <a:srgbClr val="000000"/>
                </a:solidFill>
                <a:effectLst/>
                <a:latin typeface="Poppins" panose="00000500000000000000" pitchFamily="2" charset="0"/>
              </a:rPr>
              <a:t>Tæknilæsi og tölvufærni</a:t>
            </a:r>
          </a:p>
          <a:p>
            <a:pPr marL="0" indent="0">
              <a:buFontTx/>
              <a:buNone/>
            </a:pPr>
            <a:r>
              <a:rPr lang="is-IS" b="0" i="0" dirty="0">
                <a:solidFill>
                  <a:srgbClr val="000000"/>
                </a:solidFill>
                <a:effectLst/>
                <a:latin typeface="Poppins" panose="00000500000000000000" pitchFamily="2" charset="0"/>
              </a:rPr>
              <a:t>Um er að ræða sex sjálfstæð námskeið sem eru ætluð þeim sem vilja skilja nýjustu tækni betur hvort sem eru byrjendur eða lengra komnir. Engin skylda er að taka öll námskeiðin og þau eru án kostnaðar fyrir aðildarfélaga Starfsmenntar. Ef þú óttast að ná ekki að halda í við tæknibreytingar þá ættirðu að skoða þessi námskeið og skrá þig strax í dag!</a:t>
            </a:r>
          </a:p>
          <a:p>
            <a:pPr algn="l">
              <a:buFont typeface="Arial" panose="020B0604020202020204" pitchFamily="34" charset="0"/>
              <a:buChar char="•"/>
            </a:pPr>
            <a:r>
              <a:rPr lang="is-IS" b="0" i="0" dirty="0">
                <a:solidFill>
                  <a:srgbClr val="000000"/>
                </a:solidFill>
                <a:effectLst/>
                <a:latin typeface="Poppins" panose="00000500000000000000" pitchFamily="2" charset="0"/>
              </a:rPr>
              <a:t>Tæknifærni og tæknilæsi – Viltu skilja tæknina betur? </a:t>
            </a:r>
          </a:p>
          <a:p>
            <a:pPr algn="l">
              <a:buFont typeface="Arial" panose="020B0604020202020204" pitchFamily="34" charset="0"/>
              <a:buChar char="•"/>
            </a:pPr>
            <a:r>
              <a:rPr lang="is-IS" b="0" i="0" dirty="0">
                <a:solidFill>
                  <a:srgbClr val="000000"/>
                </a:solidFill>
                <a:effectLst/>
                <a:latin typeface="Poppins" panose="00000500000000000000" pitchFamily="2" charset="0"/>
              </a:rPr>
              <a:t>Stýrikerfi – Viltu stilla tækin eftir þínum þörfum?</a:t>
            </a:r>
          </a:p>
          <a:p>
            <a:pPr algn="l">
              <a:buFont typeface="Arial" panose="020B0604020202020204" pitchFamily="34" charset="0"/>
              <a:buChar char="•"/>
            </a:pPr>
            <a:r>
              <a:rPr lang="is-IS" b="0" i="0" dirty="0">
                <a:solidFill>
                  <a:srgbClr val="000000"/>
                </a:solidFill>
                <a:effectLst/>
                <a:latin typeface="Poppins" panose="00000500000000000000" pitchFamily="2" charset="0"/>
              </a:rPr>
              <a:t>Skýjalausnir – Hvernig virka þær?</a:t>
            </a:r>
          </a:p>
          <a:p>
            <a:pPr algn="l">
              <a:buFont typeface="Arial" panose="020B0604020202020204" pitchFamily="34" charset="0"/>
              <a:buChar char="•"/>
            </a:pPr>
            <a:r>
              <a:rPr lang="is-IS" b="0" i="0" dirty="0">
                <a:solidFill>
                  <a:srgbClr val="000000"/>
                </a:solidFill>
                <a:effectLst/>
                <a:latin typeface="Poppins" panose="00000500000000000000" pitchFamily="2" charset="0"/>
              </a:rPr>
              <a:t>Sjálfvirkni og gervigreind – Viltu láta tæknina vinna fyrir þig?</a:t>
            </a:r>
          </a:p>
          <a:p>
            <a:pPr algn="l">
              <a:buFont typeface="Arial" panose="020B0604020202020204" pitchFamily="34" charset="0"/>
              <a:buChar char="•"/>
            </a:pPr>
            <a:r>
              <a:rPr lang="is-IS" b="0" i="0" dirty="0">
                <a:solidFill>
                  <a:srgbClr val="000000"/>
                </a:solidFill>
                <a:effectLst/>
                <a:latin typeface="Poppins" panose="00000500000000000000" pitchFamily="2" charset="0"/>
              </a:rPr>
              <a:t>Öryggisvitund – Viltu skilja betur ógnir og öryggismál?</a:t>
            </a:r>
          </a:p>
          <a:p>
            <a:pPr algn="l">
              <a:buFont typeface="Arial" panose="020B0604020202020204" pitchFamily="34" charset="0"/>
              <a:buChar char="•"/>
            </a:pPr>
            <a:r>
              <a:rPr lang="is-IS" b="0" i="0" dirty="0">
                <a:solidFill>
                  <a:srgbClr val="000000"/>
                </a:solidFill>
                <a:effectLst/>
                <a:latin typeface="Poppins" panose="00000500000000000000" pitchFamily="2" charset="0"/>
              </a:rPr>
              <a:t>Fjarvinna og fjarnám – Vertu enn betri í að nýta þér möguleikana!</a:t>
            </a:r>
          </a:p>
          <a:p>
            <a:pPr marL="0" indent="0">
              <a:buFontTx/>
              <a:buNone/>
            </a:pPr>
            <a:endParaRPr lang="is-IS" b="0" i="0" dirty="0">
              <a:solidFill>
                <a:srgbClr val="000000"/>
              </a:solidFill>
              <a:effectLst/>
              <a:latin typeface="Poppins" panose="00000500000000000000" pitchFamily="2" charset="0"/>
            </a:endParaRPr>
          </a:p>
          <a:p>
            <a:pPr marL="0" indent="0">
              <a:buFontTx/>
              <a:buNone/>
            </a:pPr>
            <a:endParaRPr lang="is-IS" b="0" i="0" dirty="0">
              <a:solidFill>
                <a:srgbClr val="000000"/>
              </a:solidFill>
              <a:effectLst/>
              <a:latin typeface="Poppins"/>
            </a:endParaRPr>
          </a:p>
        </p:txBody>
      </p:sp>
      <p:sp>
        <p:nvSpPr>
          <p:cNvPr id="4" name="Slide Number Placeholder 3"/>
          <p:cNvSpPr>
            <a:spLocks noGrp="1"/>
          </p:cNvSpPr>
          <p:nvPr>
            <p:ph type="sldNum" sz="quarter" idx="5"/>
          </p:nvPr>
        </p:nvSpPr>
        <p:spPr/>
        <p:txBody>
          <a:bodyPr/>
          <a:lstStyle/>
          <a:p>
            <a:fld id="{2F59F196-DC6E-9141-808F-6B40ACF39C40}" type="slidenum">
              <a:rPr lang="en-US" smtClean="0"/>
              <a:t>4</a:t>
            </a:fld>
            <a:endParaRPr lang="en-US"/>
          </a:p>
        </p:txBody>
      </p:sp>
    </p:spTree>
    <p:extLst>
      <p:ext uri="{BB962C8B-B14F-4D97-AF65-F5344CB8AC3E}">
        <p14:creationId xmlns:p14="http://schemas.microsoft.com/office/powerpoint/2010/main" val="301487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Fyrirlestarar</a:t>
            </a:r>
            <a:r>
              <a:rPr lang="en-GB" dirty="0"/>
              <a:t> um </a:t>
            </a:r>
            <a:r>
              <a:rPr lang="en-GB" dirty="0" err="1"/>
              <a:t>tæknibreytingar</a:t>
            </a:r>
            <a:r>
              <a:rPr lang="en-GB" dirty="0"/>
              <a:t> og </a:t>
            </a:r>
            <a:r>
              <a:rPr lang="en-GB" dirty="0" err="1"/>
              <a:t>áhrif</a:t>
            </a:r>
            <a:r>
              <a:rPr lang="en-GB" dirty="0"/>
              <a:t> </a:t>
            </a:r>
            <a:r>
              <a:rPr lang="en-GB" dirty="0" err="1"/>
              <a:t>þeirra</a:t>
            </a:r>
            <a:r>
              <a:rPr lang="en-GB" dirty="0"/>
              <a:t> á </a:t>
            </a:r>
            <a:r>
              <a:rPr lang="en-GB" dirty="0" err="1"/>
              <a:t>líf</a:t>
            </a:r>
            <a:r>
              <a:rPr lang="en-GB" dirty="0"/>
              <a:t> </a:t>
            </a:r>
            <a:r>
              <a:rPr lang="en-GB" dirty="0" err="1"/>
              <a:t>okkar</a:t>
            </a:r>
            <a:r>
              <a:rPr lang="en-GB" dirty="0"/>
              <a:t> og </a:t>
            </a:r>
            <a:r>
              <a:rPr lang="en-GB" dirty="0" err="1"/>
              <a:t>störf</a:t>
            </a:r>
            <a:r>
              <a:rPr lang="en-GB" dirty="0"/>
              <a:t>:</a:t>
            </a:r>
          </a:p>
          <a:p>
            <a:pPr marL="171450" indent="-171450">
              <a:buFontTx/>
              <a:buChar char="-"/>
            </a:pPr>
            <a:r>
              <a:rPr lang="en-GB" dirty="0" err="1"/>
              <a:t>Hvað</a:t>
            </a:r>
            <a:r>
              <a:rPr lang="en-GB" dirty="0"/>
              <a:t> er </a:t>
            </a:r>
            <a:r>
              <a:rPr lang="en-GB" dirty="0" err="1"/>
              <a:t>tölvuöryggi</a:t>
            </a:r>
            <a:r>
              <a:rPr lang="en-GB" dirty="0"/>
              <a:t>? </a:t>
            </a:r>
            <a:r>
              <a:rPr lang="en-GB" dirty="0" err="1"/>
              <a:t>Hvernig</a:t>
            </a:r>
            <a:r>
              <a:rPr lang="en-GB" dirty="0"/>
              <a:t> </a:t>
            </a:r>
            <a:r>
              <a:rPr lang="en-GB" dirty="0" err="1"/>
              <a:t>forðast</a:t>
            </a:r>
            <a:r>
              <a:rPr lang="en-GB" dirty="0"/>
              <a:t> </a:t>
            </a:r>
            <a:r>
              <a:rPr lang="en-GB" dirty="0" err="1"/>
              <a:t>ég</a:t>
            </a:r>
            <a:r>
              <a:rPr lang="en-GB" dirty="0"/>
              <a:t> </a:t>
            </a:r>
            <a:r>
              <a:rPr lang="en-GB" dirty="0" err="1"/>
              <a:t>hakkara</a:t>
            </a:r>
            <a:r>
              <a:rPr lang="en-GB" dirty="0"/>
              <a:t>?</a:t>
            </a:r>
          </a:p>
          <a:p>
            <a:pPr marL="171450" indent="-171450">
              <a:buFontTx/>
              <a:buChar char="-"/>
            </a:pPr>
            <a:r>
              <a:rPr lang="en-GB" dirty="0" err="1"/>
              <a:t>Hvað</a:t>
            </a:r>
            <a:r>
              <a:rPr lang="en-GB" dirty="0"/>
              <a:t> er </a:t>
            </a:r>
            <a:r>
              <a:rPr lang="en-GB" dirty="0" err="1"/>
              <a:t>sjálfvirkni</a:t>
            </a:r>
            <a:r>
              <a:rPr lang="en-GB" dirty="0"/>
              <a:t> og </a:t>
            </a:r>
            <a:r>
              <a:rPr lang="en-GB" dirty="0" err="1"/>
              <a:t>gervigreind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Nauðsynlegt</a:t>
            </a:r>
            <a:r>
              <a:rPr lang="en-GB" dirty="0"/>
              <a:t> </a:t>
            </a:r>
            <a:r>
              <a:rPr lang="en-GB" dirty="0" err="1"/>
              <a:t>að</a:t>
            </a:r>
            <a:r>
              <a:rPr lang="en-GB" dirty="0"/>
              <a:t> </a:t>
            </a:r>
            <a:r>
              <a:rPr lang="en-GB" dirty="0" err="1"/>
              <a:t>við</a:t>
            </a:r>
            <a:r>
              <a:rPr lang="en-GB" dirty="0"/>
              <a:t> </a:t>
            </a:r>
            <a:r>
              <a:rPr lang="en-GB" dirty="0" err="1"/>
              <a:t>tökum</a:t>
            </a:r>
            <a:r>
              <a:rPr lang="en-GB" dirty="0"/>
              <a:t> </a:t>
            </a:r>
            <a:r>
              <a:rPr lang="en-GB" dirty="0" err="1"/>
              <a:t>umræðuna</a:t>
            </a:r>
            <a:r>
              <a:rPr lang="en-GB" dirty="0"/>
              <a:t> um </a:t>
            </a:r>
            <a:r>
              <a:rPr lang="en-GB" dirty="0" err="1"/>
              <a:t>hagnýtingu</a:t>
            </a:r>
            <a:r>
              <a:rPr lang="en-GB" dirty="0"/>
              <a:t> </a:t>
            </a:r>
            <a:r>
              <a:rPr lang="en-GB" dirty="0" err="1"/>
              <a:t>sjálfvirkni</a:t>
            </a:r>
            <a:r>
              <a:rPr lang="en-GB" dirty="0"/>
              <a:t> og </a:t>
            </a:r>
            <a:r>
              <a:rPr lang="en-GB" dirty="0" err="1"/>
              <a:t>áhrif</a:t>
            </a:r>
            <a:r>
              <a:rPr lang="en-GB" dirty="0"/>
              <a:t> </a:t>
            </a:r>
            <a:r>
              <a:rPr lang="en-GB" dirty="0" err="1"/>
              <a:t>gervigreindar</a:t>
            </a:r>
            <a:r>
              <a:rPr lang="en-GB" dirty="0"/>
              <a:t> á </a:t>
            </a:r>
            <a:r>
              <a:rPr lang="en-GB" dirty="0" err="1"/>
              <a:t>atvinnulíf</a:t>
            </a:r>
            <a:r>
              <a:rPr lang="en-GB" dirty="0"/>
              <a:t> og </a:t>
            </a:r>
            <a:r>
              <a:rPr lang="en-GB" dirty="0" err="1"/>
              <a:t>samfélag</a:t>
            </a:r>
            <a:r>
              <a:rPr lang="en-GB" dirty="0"/>
              <a:t> og </a:t>
            </a:r>
            <a:r>
              <a:rPr lang="en-GB" dirty="0" err="1"/>
              <a:t>hafa</a:t>
            </a:r>
            <a:r>
              <a:rPr lang="en-GB" dirty="0"/>
              <a:t> </a:t>
            </a:r>
            <a:r>
              <a:rPr lang="en-GB" dirty="0" err="1"/>
              <a:t>skoðanir</a:t>
            </a:r>
            <a:r>
              <a:rPr lang="en-GB" dirty="0"/>
              <a:t> á </a:t>
            </a:r>
            <a:r>
              <a:rPr lang="en-GB" dirty="0" err="1"/>
              <a:t>hvaða</a:t>
            </a:r>
            <a:r>
              <a:rPr lang="en-GB" dirty="0"/>
              <a:t> </a:t>
            </a:r>
            <a:r>
              <a:rPr lang="en-GB" dirty="0" err="1"/>
              <a:t>skref</a:t>
            </a:r>
            <a:r>
              <a:rPr lang="en-GB" dirty="0"/>
              <a:t> </a:t>
            </a:r>
            <a:r>
              <a:rPr lang="en-GB" dirty="0" err="1"/>
              <a:t>Ísland</a:t>
            </a:r>
            <a:r>
              <a:rPr lang="en-GB" dirty="0"/>
              <a:t> </a:t>
            </a:r>
            <a:r>
              <a:rPr lang="en-GB" dirty="0" err="1"/>
              <a:t>getur</a:t>
            </a:r>
            <a:r>
              <a:rPr lang="en-GB" dirty="0"/>
              <a:t> </a:t>
            </a:r>
            <a:r>
              <a:rPr lang="en-GB" dirty="0" err="1"/>
              <a:t>tekið</a:t>
            </a:r>
            <a:r>
              <a:rPr lang="en-GB" dirty="0"/>
              <a:t> og á </a:t>
            </a:r>
            <a:r>
              <a:rPr lang="en-GB" dirty="0" err="1"/>
              <a:t>að</a:t>
            </a:r>
            <a:r>
              <a:rPr lang="en-GB" dirty="0"/>
              <a:t> taka.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Fyrsta</a:t>
            </a:r>
            <a:r>
              <a:rPr lang="en-GB" dirty="0"/>
              <a:t> </a:t>
            </a:r>
            <a:r>
              <a:rPr lang="en-GB" dirty="0" err="1"/>
              <a:t>skrefið</a:t>
            </a:r>
            <a:r>
              <a:rPr lang="en-GB" dirty="0"/>
              <a:t> er </a:t>
            </a:r>
            <a:r>
              <a:rPr lang="en-GB" dirty="0" err="1"/>
              <a:t>að</a:t>
            </a:r>
            <a:r>
              <a:rPr lang="en-GB" dirty="0"/>
              <a:t> </a:t>
            </a:r>
            <a:r>
              <a:rPr lang="en-GB" dirty="0" err="1"/>
              <a:t>við</a:t>
            </a:r>
            <a:r>
              <a:rPr lang="en-GB" dirty="0"/>
              <a:t> </a:t>
            </a:r>
            <a:r>
              <a:rPr lang="en-GB" dirty="0" err="1"/>
              <a:t>fáum</a:t>
            </a:r>
            <a:r>
              <a:rPr lang="en-GB" dirty="0"/>
              <a:t> </a:t>
            </a:r>
            <a:r>
              <a:rPr lang="en-GB" dirty="0" err="1"/>
              <a:t>tilfinningu</a:t>
            </a:r>
            <a:r>
              <a:rPr lang="en-GB" dirty="0"/>
              <a:t> </a:t>
            </a:r>
            <a:r>
              <a:rPr lang="en-GB" dirty="0" err="1"/>
              <a:t>fyrir</a:t>
            </a:r>
            <a:r>
              <a:rPr lang="en-GB" dirty="0"/>
              <a:t> </a:t>
            </a:r>
            <a:r>
              <a:rPr lang="en-GB" dirty="0" err="1"/>
              <a:t>því</a:t>
            </a:r>
            <a:r>
              <a:rPr lang="en-GB" dirty="0"/>
              <a:t> </a:t>
            </a:r>
            <a:r>
              <a:rPr lang="en-GB" dirty="0" err="1"/>
              <a:t>hvað</a:t>
            </a:r>
            <a:r>
              <a:rPr lang="en-GB" dirty="0"/>
              <a:t> </a:t>
            </a:r>
            <a:r>
              <a:rPr lang="en-GB" dirty="0" err="1"/>
              <a:t>þessi</a:t>
            </a:r>
            <a:r>
              <a:rPr lang="en-GB" dirty="0"/>
              <a:t> </a:t>
            </a:r>
            <a:r>
              <a:rPr lang="en-GB" dirty="0" err="1"/>
              <a:t>orð</a:t>
            </a:r>
            <a:r>
              <a:rPr lang="en-GB" dirty="0"/>
              <a:t> </a:t>
            </a:r>
            <a:r>
              <a:rPr lang="en-GB" dirty="0" err="1"/>
              <a:t>fela</a:t>
            </a:r>
            <a:r>
              <a:rPr lang="en-GB" dirty="0"/>
              <a:t> í </a:t>
            </a:r>
            <a:r>
              <a:rPr lang="en-GB" dirty="0" err="1"/>
              <a:t>sér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FontTx/>
              <a:buNone/>
            </a:pPr>
            <a:r>
              <a:rPr lang="en-GB" dirty="0" err="1"/>
              <a:t>Starslok</a:t>
            </a:r>
            <a:r>
              <a:rPr lang="en-GB" dirty="0"/>
              <a:t> </a:t>
            </a:r>
            <a:r>
              <a:rPr lang="en-GB" dirty="0" err="1"/>
              <a:t>nálgast</a:t>
            </a:r>
            <a:r>
              <a:rPr lang="en-GB" dirty="0"/>
              <a:t>: U3A Reykjavík Fræðsla og </a:t>
            </a:r>
            <a:r>
              <a:rPr lang="en-GB" dirty="0" err="1"/>
              <a:t>virkni</a:t>
            </a:r>
            <a:r>
              <a:rPr lang="en-GB" dirty="0"/>
              <a:t> og </a:t>
            </a:r>
            <a:r>
              <a:rPr lang="en-GB" dirty="0" err="1"/>
              <a:t>Fjármál</a:t>
            </a:r>
            <a:r>
              <a:rPr lang="en-GB" dirty="0"/>
              <a:t> </a:t>
            </a:r>
            <a:r>
              <a:rPr lang="en-GB" dirty="0" err="1"/>
              <a:t>við</a:t>
            </a:r>
            <a:r>
              <a:rPr lang="en-GB" dirty="0"/>
              <a:t> </a:t>
            </a:r>
            <a:r>
              <a:rPr lang="en-GB" dirty="0" err="1"/>
              <a:t>starfslok</a:t>
            </a:r>
            <a:endParaRPr lang="en-GB" dirty="0"/>
          </a:p>
          <a:p>
            <a:pPr marL="0" indent="0">
              <a:buFontTx/>
              <a:buNone/>
            </a:pPr>
            <a:endParaRPr lang="en-GB" dirty="0"/>
          </a:p>
          <a:p>
            <a:pPr marL="0" indent="0">
              <a:buFontTx/>
              <a:buNone/>
            </a:pPr>
            <a:r>
              <a:rPr lang="en-GB" dirty="0"/>
              <a:t>…..</a:t>
            </a:r>
            <a:r>
              <a:rPr lang="en-GB" dirty="0" err="1"/>
              <a:t>Betri</a:t>
            </a:r>
            <a:r>
              <a:rPr lang="en-GB" dirty="0"/>
              <a:t> </a:t>
            </a:r>
            <a:r>
              <a:rPr lang="en-GB" dirty="0" err="1"/>
              <a:t>svefn</a:t>
            </a:r>
            <a:r>
              <a:rPr lang="en-GB" dirty="0"/>
              <a:t>, </a:t>
            </a:r>
            <a:r>
              <a:rPr lang="en-GB" dirty="0" err="1"/>
              <a:t>Leikreglur</a:t>
            </a:r>
            <a:r>
              <a:rPr lang="en-GB" dirty="0"/>
              <a:t> </a:t>
            </a:r>
            <a:r>
              <a:rPr lang="en-GB" dirty="0" err="1"/>
              <a:t>karlmennskunnar</a:t>
            </a:r>
            <a:r>
              <a:rPr lang="en-GB" dirty="0"/>
              <a:t>, </a:t>
            </a:r>
            <a:r>
              <a:rPr lang="en-GB" dirty="0" err="1"/>
              <a:t>Örugg</a:t>
            </a:r>
            <a:r>
              <a:rPr lang="en-GB" dirty="0"/>
              <a:t> </a:t>
            </a:r>
            <a:r>
              <a:rPr lang="en-GB" dirty="0" err="1"/>
              <a:t>tjáning-betri</a:t>
            </a:r>
            <a:r>
              <a:rPr lang="en-GB" dirty="0"/>
              <a:t> </a:t>
            </a:r>
            <a:r>
              <a:rPr lang="en-GB" dirty="0" err="1"/>
              <a:t>samskipti</a:t>
            </a:r>
            <a:r>
              <a:rPr lang="en-GB" dirty="0"/>
              <a:t>, </a:t>
            </a:r>
            <a:r>
              <a:rPr lang="en-GB" dirty="0" err="1"/>
              <a:t>tjá</a:t>
            </a:r>
            <a:r>
              <a:rPr lang="en-GB" dirty="0"/>
              <a:t> sig </a:t>
            </a:r>
            <a:r>
              <a:rPr lang="en-GB" dirty="0" err="1"/>
              <a:t>af</a:t>
            </a:r>
            <a:r>
              <a:rPr lang="en-GB" dirty="0"/>
              <a:t> </a:t>
            </a:r>
            <a:r>
              <a:rPr lang="en-GB" dirty="0" err="1"/>
              <a:t>öryggi</a:t>
            </a:r>
            <a:r>
              <a:rPr lang="en-GB" dirty="0"/>
              <a:t> í </a:t>
            </a:r>
            <a:r>
              <a:rPr lang="en-GB" dirty="0" err="1"/>
              <a:t>rafheimum</a:t>
            </a:r>
            <a:r>
              <a:rPr lang="en-GB" dirty="0"/>
              <a:t> og </a:t>
            </a:r>
            <a:r>
              <a:rPr lang="en-GB" dirty="0" err="1"/>
              <a:t>raunheimum</a:t>
            </a:r>
            <a:endParaRPr lang="en-GB" dirty="0"/>
          </a:p>
          <a:p>
            <a:pPr marL="0" indent="0">
              <a:buFontTx/>
              <a:buNone/>
            </a:pPr>
            <a:r>
              <a:rPr lang="en-GB" dirty="0" err="1"/>
              <a:t>Spænska</a:t>
            </a:r>
            <a:r>
              <a:rPr lang="en-GB" dirty="0"/>
              <a:t> </a:t>
            </a:r>
            <a:r>
              <a:rPr lang="en-GB" dirty="0" err="1"/>
              <a:t>fyrir</a:t>
            </a:r>
            <a:r>
              <a:rPr lang="en-GB" dirty="0"/>
              <a:t> </a:t>
            </a:r>
            <a:r>
              <a:rPr lang="en-GB" dirty="0" err="1"/>
              <a:t>ferðamenn</a:t>
            </a:r>
            <a:r>
              <a:rPr lang="en-GB" dirty="0"/>
              <a:t> </a:t>
            </a:r>
            <a:r>
              <a:rPr lang="en-GB" dirty="0" err="1"/>
              <a:t>o.fl</a:t>
            </a:r>
            <a:r>
              <a:rPr lang="en-GB" dirty="0"/>
              <a:t>. </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2F59F196-DC6E-9141-808F-6B40ACF39C40}" type="slidenum">
              <a:rPr lang="en-US" smtClean="0"/>
              <a:t>5</a:t>
            </a:fld>
            <a:endParaRPr lang="en-US"/>
          </a:p>
        </p:txBody>
      </p:sp>
    </p:spTree>
    <p:extLst>
      <p:ext uri="{BB962C8B-B14F-4D97-AF65-F5344CB8AC3E}">
        <p14:creationId xmlns:p14="http://schemas.microsoft.com/office/powerpoint/2010/main" val="4050049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2F59F196-DC6E-9141-808F-6B40ACF39C40}" type="slidenum">
              <a:rPr lang="en-US" smtClean="0"/>
              <a:t>6</a:t>
            </a:fld>
            <a:endParaRPr lang="en-US"/>
          </a:p>
        </p:txBody>
      </p:sp>
    </p:spTree>
    <p:extLst>
      <p:ext uri="{BB962C8B-B14F-4D97-AF65-F5344CB8AC3E}">
        <p14:creationId xmlns:p14="http://schemas.microsoft.com/office/powerpoint/2010/main" val="343760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p:spPr>
        <p:txBody>
          <a:bodyPr/>
          <a:lstStyle/>
          <a:p>
            <a:r>
              <a:rPr lang="en-US" dirty="0" err="1"/>
              <a:t>Forsíða</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9144000"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sp>
        <p:nvSpPr>
          <p:cNvPr id="3" name="Subtitle 2"/>
          <p:cNvSpPr>
            <a:spLocks noGrp="1"/>
          </p:cNvSpPr>
          <p:nvPr>
            <p:ph type="subTitle" idx="1" hasCustomPrompt="1"/>
          </p:nvPr>
        </p:nvSpPr>
        <p:spPr>
          <a:xfrm>
            <a:off x="1219200" y="3319649"/>
            <a:ext cx="9144000" cy="2812209"/>
          </a:xfrm>
          <a:prstGeom prst="rect">
            <a:avLst/>
          </a:prstGeom>
        </p:spPr>
        <p:txBody>
          <a:bodyPr anchor="t">
            <a:normAutofit/>
          </a:bodyPr>
          <a:lstStyle>
            <a:lvl1pPr marL="0" indent="0" algn="l">
              <a:lnSpc>
                <a:spcPct val="100000"/>
              </a:lnSpc>
              <a:buNone/>
              <a:defRPr lang="en-US"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solidFill>
                  <a:srgbClr val="003766"/>
                </a:solidFill>
                <a:effectLst/>
                <a:latin typeface="Helvetica Neue" charset="0"/>
              </a:rPr>
              <a:t>Olore</a:t>
            </a:r>
            <a:r>
              <a:rPr lang="en-US" dirty="0">
                <a:solidFill>
                  <a:srgbClr val="003766"/>
                </a:solidFill>
                <a:effectLst/>
                <a:latin typeface="Helvetica Neue" charset="0"/>
              </a:rPr>
              <a:t> </a:t>
            </a:r>
            <a:r>
              <a:rPr lang="en-US" dirty="0" err="1">
                <a:solidFill>
                  <a:srgbClr val="003766"/>
                </a:solidFill>
                <a:effectLst/>
                <a:latin typeface="Helvetica Neue" charset="0"/>
              </a:rPr>
              <a:t>comnistio</a:t>
            </a:r>
            <a:r>
              <a:rPr lang="en-US" dirty="0">
                <a:solidFill>
                  <a:srgbClr val="003766"/>
                </a:solidFill>
                <a:effectLst/>
                <a:latin typeface="Helvetica Neue" charset="0"/>
              </a:rPr>
              <a:t> </a:t>
            </a:r>
            <a:r>
              <a:rPr lang="en-US" dirty="0" err="1">
                <a:solidFill>
                  <a:srgbClr val="003766"/>
                </a:solidFill>
                <a:effectLst/>
                <a:latin typeface="Helvetica Neue" charset="0"/>
              </a:rPr>
              <a:t>maion</a:t>
            </a:r>
            <a:r>
              <a:rPr lang="en-US" dirty="0">
                <a:solidFill>
                  <a:srgbClr val="003766"/>
                </a:solidFill>
                <a:effectLst/>
                <a:latin typeface="Helvetica Neue" charset="0"/>
              </a:rPr>
              <a:t> </a:t>
            </a:r>
            <a:r>
              <a:rPr lang="en-US" dirty="0" err="1">
                <a:solidFill>
                  <a:srgbClr val="003766"/>
                </a:solidFill>
                <a:effectLst/>
                <a:latin typeface="Helvetica Neue" charset="0"/>
              </a:rPr>
              <a:t>rempel</a:t>
            </a:r>
            <a:r>
              <a:rPr lang="en-US" dirty="0">
                <a:solidFill>
                  <a:srgbClr val="003766"/>
                </a:solidFill>
                <a:effectLst/>
                <a:latin typeface="Helvetica Neue" charset="0"/>
              </a:rPr>
              <a:t> </a:t>
            </a:r>
            <a:r>
              <a:rPr lang="en-US" dirty="0" err="1">
                <a:solidFill>
                  <a:srgbClr val="003766"/>
                </a:solidFill>
                <a:effectLst/>
                <a:latin typeface="Helvetica Neue" charset="0"/>
              </a:rPr>
              <a:t>ipicid</a:t>
            </a:r>
            <a:r>
              <a:rPr lang="en-US" dirty="0">
                <a:solidFill>
                  <a:srgbClr val="003766"/>
                </a:solidFill>
                <a:effectLst/>
                <a:latin typeface="Helvetica Neue" charset="0"/>
              </a:rPr>
              <a:t> </a:t>
            </a:r>
            <a:r>
              <a:rPr lang="en-US" dirty="0" err="1">
                <a:solidFill>
                  <a:srgbClr val="003766"/>
                </a:solidFill>
                <a:effectLst/>
                <a:latin typeface="Helvetica Neue" charset="0"/>
              </a:rPr>
              <a:t>eatecto</a:t>
            </a:r>
            <a:r>
              <a:rPr lang="en-US" dirty="0">
                <a:solidFill>
                  <a:srgbClr val="003766"/>
                </a:solidFill>
                <a:effectLst/>
                <a:latin typeface="Helvetica Neue" charset="0"/>
              </a:rPr>
              <a:t> </a:t>
            </a:r>
            <a:r>
              <a:rPr lang="en-US" dirty="0" err="1">
                <a:solidFill>
                  <a:srgbClr val="003766"/>
                </a:solidFill>
                <a:effectLst/>
                <a:latin typeface="Helvetica Neue" charset="0"/>
              </a:rPr>
              <a:t>mosa</a:t>
            </a:r>
            <a:r>
              <a:rPr lang="en-US" dirty="0">
                <a:solidFill>
                  <a:srgbClr val="003766"/>
                </a:solidFill>
                <a:effectLst/>
                <a:latin typeface="Helvetica Neue" charset="0"/>
              </a:rPr>
              <a:t> </a:t>
            </a:r>
            <a:r>
              <a:rPr lang="en-US" dirty="0" err="1">
                <a:solidFill>
                  <a:srgbClr val="003766"/>
                </a:solidFill>
                <a:effectLst/>
                <a:latin typeface="Helvetica Neue" charset="0"/>
              </a:rPr>
              <a:t>cullaut</a:t>
            </a:r>
            <a:r>
              <a:rPr lang="en-US" dirty="0">
                <a:solidFill>
                  <a:srgbClr val="003766"/>
                </a:solidFill>
                <a:effectLst/>
                <a:latin typeface="Helvetica Neue" charset="0"/>
              </a:rPr>
              <a:t> </a:t>
            </a:r>
            <a:r>
              <a:rPr lang="en-US" dirty="0" err="1">
                <a:solidFill>
                  <a:srgbClr val="003766"/>
                </a:solidFill>
                <a:effectLst/>
                <a:latin typeface="Helvetica Neue" charset="0"/>
              </a:rPr>
              <a:t>inulpa</a:t>
            </a:r>
            <a:r>
              <a:rPr lang="en-US" dirty="0">
                <a:solidFill>
                  <a:srgbClr val="003766"/>
                </a:solidFill>
                <a:effectLst/>
                <a:latin typeface="Helvetica Neue" charset="0"/>
              </a:rPr>
              <a:t> </a:t>
            </a:r>
            <a:r>
              <a:rPr lang="en-US" dirty="0" err="1">
                <a:solidFill>
                  <a:srgbClr val="003766"/>
                </a:solidFill>
                <a:effectLst/>
                <a:latin typeface="Helvetica Neue" charset="0"/>
              </a:rPr>
              <a:t>dolupit</a:t>
            </a:r>
            <a:r>
              <a:rPr lang="en-US" dirty="0">
                <a:solidFill>
                  <a:srgbClr val="003766"/>
                </a:solidFill>
                <a:effectLst/>
                <a:latin typeface="Helvetica Neue" charset="0"/>
              </a:rPr>
              <a:t> </a:t>
            </a:r>
            <a:r>
              <a:rPr lang="en-US" dirty="0" err="1">
                <a:solidFill>
                  <a:srgbClr val="003766"/>
                </a:solidFill>
                <a:effectLst/>
                <a:latin typeface="Helvetica Neue" charset="0"/>
              </a:rPr>
              <a:t>este</a:t>
            </a:r>
            <a:r>
              <a:rPr lang="en-US" dirty="0">
                <a:solidFill>
                  <a:srgbClr val="003766"/>
                </a:solidFill>
                <a:effectLst/>
                <a:latin typeface="Helvetica Neue" charset="0"/>
              </a:rPr>
              <a:t> </a:t>
            </a:r>
            <a:r>
              <a:rPr lang="en-US" dirty="0" err="1">
                <a:solidFill>
                  <a:srgbClr val="003766"/>
                </a:solidFill>
                <a:effectLst/>
                <a:latin typeface="Helvetica Neue" charset="0"/>
              </a:rPr>
              <a:t>ipsumque</a:t>
            </a:r>
            <a:r>
              <a:rPr lang="en-US" dirty="0">
                <a:solidFill>
                  <a:srgbClr val="003766"/>
                </a:solidFill>
                <a:effectLst/>
                <a:latin typeface="Helvetica Neue" charset="0"/>
              </a:rPr>
              <a:t> lab </a:t>
            </a:r>
            <a:r>
              <a:rPr lang="en-US" dirty="0" err="1">
                <a:solidFill>
                  <a:srgbClr val="003766"/>
                </a:solidFill>
                <a:effectLst/>
                <a:latin typeface="Helvetica Neue" charset="0"/>
              </a:rPr>
              <a:t>ipiciliqui</a:t>
            </a:r>
            <a:r>
              <a:rPr lang="en-US" dirty="0">
                <a:solidFill>
                  <a:srgbClr val="003766"/>
                </a:solidFill>
                <a:effectLst/>
                <a:latin typeface="Helvetica Neue" charset="0"/>
              </a:rPr>
              <a:t> </a:t>
            </a:r>
            <a:r>
              <a:rPr lang="en-US" dirty="0" err="1">
                <a:solidFill>
                  <a:srgbClr val="003766"/>
                </a:solidFill>
                <a:effectLst/>
                <a:latin typeface="Helvetica Neue" charset="0"/>
              </a:rPr>
              <a:t>dolorem</a:t>
            </a:r>
            <a:r>
              <a:rPr lang="en-US" dirty="0">
                <a:solidFill>
                  <a:srgbClr val="003766"/>
                </a:solidFill>
                <a:effectLst/>
                <a:latin typeface="Helvetica Neue" charset="0"/>
              </a:rPr>
              <a:t> </a:t>
            </a:r>
            <a:r>
              <a:rPr lang="en-US" dirty="0" err="1">
                <a:solidFill>
                  <a:srgbClr val="003766"/>
                </a:solidFill>
                <a:effectLst/>
                <a:latin typeface="Helvetica Neue" charset="0"/>
              </a:rPr>
              <a:t>nonsero</a:t>
            </a:r>
            <a:r>
              <a:rPr lang="en-US" dirty="0">
                <a:solidFill>
                  <a:srgbClr val="003766"/>
                </a:solidFill>
                <a:effectLst/>
                <a:latin typeface="Helvetica Neue" charset="0"/>
              </a:rPr>
              <a:t> </a:t>
            </a:r>
            <a:r>
              <a:rPr lang="en-US" dirty="0" err="1">
                <a:solidFill>
                  <a:srgbClr val="003766"/>
                </a:solidFill>
                <a:effectLst/>
                <a:latin typeface="Helvetica Neue" charset="0"/>
              </a:rPr>
              <a:t>torios</a:t>
            </a:r>
            <a:r>
              <a:rPr lang="en-US" dirty="0">
                <a:solidFill>
                  <a:srgbClr val="003766"/>
                </a:solidFill>
                <a:effectLst/>
                <a:latin typeface="Helvetica Neue" charset="0"/>
              </a:rPr>
              <a:t> </a:t>
            </a:r>
            <a:r>
              <a:rPr lang="en-US" dirty="0" err="1">
                <a:solidFill>
                  <a:srgbClr val="003766"/>
                </a:solidFill>
                <a:effectLst/>
                <a:latin typeface="Helvetica Neue" charset="0"/>
              </a:rPr>
              <a:t>etum</a:t>
            </a:r>
            <a:r>
              <a:rPr lang="en-US" dirty="0">
                <a:solidFill>
                  <a:srgbClr val="003766"/>
                </a:solidFill>
                <a:effectLst/>
                <a:latin typeface="Helvetica Neue" charset="0"/>
              </a:rPr>
              <a:t> </a:t>
            </a:r>
            <a:r>
              <a:rPr lang="en-US" dirty="0" err="1">
                <a:solidFill>
                  <a:srgbClr val="003766"/>
                </a:solidFill>
                <a:effectLst/>
                <a:latin typeface="Helvetica Neue" charset="0"/>
              </a:rPr>
              <a:t>faccatio</a:t>
            </a:r>
            <a:r>
              <a:rPr lang="en-US" dirty="0">
                <a:solidFill>
                  <a:srgbClr val="003766"/>
                </a:solidFill>
                <a:effectLst/>
                <a:latin typeface="Helvetica Neue" charset="0"/>
              </a:rPr>
              <a:t> </a:t>
            </a:r>
            <a:r>
              <a:rPr lang="en-US" dirty="0" err="1">
                <a:solidFill>
                  <a:srgbClr val="003766"/>
                </a:solidFill>
                <a:effectLst/>
                <a:latin typeface="Helvetica Neue" charset="0"/>
              </a:rPr>
              <a:t>molorru</a:t>
            </a:r>
            <a:r>
              <a:rPr lang="en-US" dirty="0">
                <a:solidFill>
                  <a:srgbClr val="003766"/>
                </a:solidFill>
                <a:effectLst/>
                <a:latin typeface="Helvetica Neue" charset="0"/>
              </a:rPr>
              <a:t> </a:t>
            </a:r>
            <a:r>
              <a:rPr lang="en-US" dirty="0" err="1">
                <a:solidFill>
                  <a:srgbClr val="003766"/>
                </a:solidFill>
                <a:effectLst/>
                <a:latin typeface="Helvetica Neue" charset="0"/>
              </a:rPr>
              <a:t>ptaquaturit</a:t>
            </a:r>
            <a:r>
              <a:rPr lang="en-US" dirty="0">
                <a:solidFill>
                  <a:srgbClr val="003766"/>
                </a:solidFill>
                <a:effectLst/>
                <a:latin typeface="Helvetica Neue" charset="0"/>
              </a:rPr>
              <a:t> ad </a:t>
            </a:r>
            <a:r>
              <a:rPr lang="en-US" dirty="0" err="1">
                <a:solidFill>
                  <a:srgbClr val="003766"/>
                </a:solidFill>
                <a:effectLst/>
                <a:latin typeface="Helvetica Neue" charset="0"/>
              </a:rPr>
              <a:t>mollaudit</a:t>
            </a:r>
            <a:r>
              <a:rPr lang="en-US" dirty="0">
                <a:solidFill>
                  <a:srgbClr val="003766"/>
                </a:solidFill>
                <a:effectLst/>
                <a:latin typeface="Helvetica Neue" charset="0"/>
              </a:rPr>
              <a:t>. </a:t>
            </a:r>
            <a:r>
              <a:rPr lang="en-US" dirty="0" err="1">
                <a:solidFill>
                  <a:srgbClr val="003766"/>
                </a:solidFill>
                <a:effectLst/>
                <a:latin typeface="Helvetica Neue" charset="0"/>
              </a:rPr>
              <a:t>Amet</a:t>
            </a:r>
            <a:r>
              <a:rPr lang="en-US" dirty="0">
                <a:solidFill>
                  <a:srgbClr val="003766"/>
                </a:solidFill>
                <a:effectLst/>
                <a:latin typeface="Helvetica Neue" charset="0"/>
              </a:rPr>
              <a:t> ipsum. In </a:t>
            </a:r>
            <a:r>
              <a:rPr lang="en-US" dirty="0" err="1">
                <a:solidFill>
                  <a:srgbClr val="003766"/>
                </a:solidFill>
                <a:effectLst/>
                <a:latin typeface="Helvetica Neue" charset="0"/>
              </a:rPr>
              <a:t>estiaes</a:t>
            </a:r>
            <a:r>
              <a:rPr lang="en-US" dirty="0">
                <a:solidFill>
                  <a:srgbClr val="003766"/>
                </a:solidFill>
                <a:effectLst/>
                <a:latin typeface="Helvetica Neue" charset="0"/>
              </a:rPr>
              <a:t> </a:t>
            </a:r>
            <a:r>
              <a:rPr lang="en-US" dirty="0" err="1">
                <a:solidFill>
                  <a:srgbClr val="003766"/>
                </a:solidFill>
                <a:effectLst/>
                <a:latin typeface="Helvetica Neue" charset="0"/>
              </a:rPr>
              <a:t>cidicii</a:t>
            </a:r>
            <a:r>
              <a:rPr lang="en-US" dirty="0">
                <a:solidFill>
                  <a:srgbClr val="003766"/>
                </a:solidFill>
                <a:effectLst/>
                <a:latin typeface="Helvetica Neue" charset="0"/>
              </a:rPr>
              <a:t> </a:t>
            </a:r>
            <a:r>
              <a:rPr lang="en-US" dirty="0" err="1">
                <a:solidFill>
                  <a:srgbClr val="003766"/>
                </a:solidFill>
                <a:effectLst/>
                <a:latin typeface="Helvetica Neue" charset="0"/>
              </a:rPr>
              <a:t>stiatem</a:t>
            </a:r>
            <a:r>
              <a:rPr lang="en-US" dirty="0">
                <a:solidFill>
                  <a:srgbClr val="003766"/>
                </a:solidFill>
                <a:effectLst/>
                <a:latin typeface="Helvetica Neue" charset="0"/>
              </a:rPr>
              <a:t> nit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laut</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maxim </a:t>
            </a:r>
            <a:r>
              <a:rPr lang="en-US" dirty="0" err="1">
                <a:solidFill>
                  <a:srgbClr val="003766"/>
                </a:solidFill>
                <a:effectLst/>
                <a:latin typeface="Helvetica Neue" charset="0"/>
              </a:rPr>
              <a:t>fugita</a:t>
            </a:r>
            <a:r>
              <a:rPr lang="en-US" dirty="0">
                <a:solidFill>
                  <a:srgbClr val="003766"/>
                </a:solidFill>
                <a:effectLst/>
                <a:latin typeface="Helvetica Neue" charset="0"/>
              </a:rPr>
              <a:t> quo </a:t>
            </a:r>
            <a:r>
              <a:rPr lang="en-US" dirty="0" err="1">
                <a:solidFill>
                  <a:srgbClr val="003766"/>
                </a:solidFill>
                <a:effectLst/>
                <a:latin typeface="Helvetica Neue" charset="0"/>
              </a:rPr>
              <a:t>iumquiat</a:t>
            </a:r>
            <a:r>
              <a:rPr lang="en-US" dirty="0">
                <a:solidFill>
                  <a:srgbClr val="003766"/>
                </a:solidFill>
                <a:effectLst/>
                <a:latin typeface="Helvetica Neue" charset="0"/>
              </a:rPr>
              <a:t> </a:t>
            </a:r>
            <a:r>
              <a:rPr lang="en-US" dirty="0" err="1">
                <a:solidFill>
                  <a:srgbClr val="003766"/>
                </a:solidFill>
                <a:effectLst/>
                <a:latin typeface="Helvetica Neue" charset="0"/>
              </a:rPr>
              <a:t>pellacilitas</a:t>
            </a:r>
            <a:r>
              <a:rPr lang="en-US" dirty="0">
                <a:solidFill>
                  <a:srgbClr val="003766"/>
                </a:solidFill>
                <a:effectLst/>
                <a:latin typeface="Helvetica Neue" charset="0"/>
              </a:rPr>
              <a:t> </a:t>
            </a:r>
            <a:r>
              <a:rPr lang="en-US" dirty="0" err="1">
                <a:solidFill>
                  <a:srgbClr val="003766"/>
                </a:solidFill>
                <a:effectLst/>
                <a:latin typeface="Helvetica Neue" charset="0"/>
              </a:rPr>
              <a:t>debisti</a:t>
            </a:r>
            <a:r>
              <a:rPr lang="en-US" dirty="0">
                <a:solidFill>
                  <a:srgbClr val="003766"/>
                </a:solidFill>
                <a:effectLst/>
                <a:latin typeface="Helvetica Neue" charset="0"/>
              </a:rPr>
              <a:t> </a:t>
            </a:r>
            <a:r>
              <a:rPr lang="en-US" dirty="0" err="1">
                <a:solidFill>
                  <a:srgbClr val="003766"/>
                </a:solidFill>
                <a:effectLst/>
                <a:latin typeface="Helvetica Neue" charset="0"/>
              </a:rPr>
              <a:t>uritas</a:t>
            </a:r>
            <a:r>
              <a:rPr lang="en-US" dirty="0">
                <a:solidFill>
                  <a:srgbClr val="003766"/>
                </a:solidFill>
                <a:effectLst/>
                <a:latin typeface="Helvetica Neue" charset="0"/>
              </a:rPr>
              <a:t> </a:t>
            </a:r>
            <a:r>
              <a:rPr lang="en-US" dirty="0" err="1">
                <a:solidFill>
                  <a:srgbClr val="003766"/>
                </a:solidFill>
                <a:effectLst/>
                <a:latin typeface="Helvetica Neue" charset="0"/>
              </a:rPr>
              <a:t>conserum</a:t>
            </a:r>
            <a:r>
              <a:rPr lang="en-US" dirty="0">
                <a:solidFill>
                  <a:srgbClr val="003766"/>
                </a:solidFill>
                <a:effectLst/>
                <a:latin typeface="Helvetica Neue" charset="0"/>
              </a:rPr>
              <a:t> </a:t>
            </a:r>
            <a:r>
              <a:rPr lang="en-US" dirty="0" err="1">
                <a:solidFill>
                  <a:srgbClr val="003766"/>
                </a:solidFill>
                <a:effectLst/>
                <a:latin typeface="Helvetica Neue" charset="0"/>
              </a:rPr>
              <a:t>harum</a:t>
            </a:r>
            <a:r>
              <a:rPr lang="en-US" dirty="0">
                <a:solidFill>
                  <a:srgbClr val="003766"/>
                </a:solidFill>
                <a:effectLst/>
                <a:latin typeface="Helvetica Neue" charset="0"/>
              </a:rPr>
              <a:t> que mi, </a:t>
            </a:r>
            <a:r>
              <a:rPr lang="en-US" dirty="0" err="1">
                <a:solidFill>
                  <a:srgbClr val="003766"/>
                </a:solidFill>
                <a:effectLst/>
                <a:latin typeface="Helvetica Neue" charset="0"/>
              </a:rPr>
              <a:t>odiSaeptatent</a:t>
            </a:r>
            <a:r>
              <a:rPr lang="en-US" dirty="0">
                <a:solidFill>
                  <a:srgbClr val="003766"/>
                </a:solidFill>
                <a:effectLst/>
                <a:latin typeface="Helvetica Neue" charset="0"/>
              </a:rPr>
              <a:t> </a:t>
            </a:r>
            <a:r>
              <a:rPr lang="en-US" dirty="0" err="1">
                <a:solidFill>
                  <a:srgbClr val="003766"/>
                </a:solidFill>
                <a:effectLst/>
                <a:latin typeface="Helvetica Neue" charset="0"/>
              </a:rPr>
              <a:t>atatur</a:t>
            </a:r>
            <a:r>
              <a:rPr lang="en-US" dirty="0">
                <a:solidFill>
                  <a:srgbClr val="003766"/>
                </a:solidFill>
                <a:effectLst/>
                <a:latin typeface="Helvetica Neue" charset="0"/>
              </a:rPr>
              <a:t>? </a:t>
            </a:r>
            <a:r>
              <a:rPr lang="en-US" dirty="0" err="1">
                <a:solidFill>
                  <a:srgbClr val="003766"/>
                </a:solidFill>
                <a:effectLst/>
                <a:latin typeface="Helvetica Neue" charset="0"/>
              </a:rPr>
              <a:t>Ecepedi</a:t>
            </a:r>
            <a:r>
              <a:rPr lang="en-US" dirty="0">
                <a:solidFill>
                  <a:srgbClr val="003766"/>
                </a:solidFill>
                <a:effectLst/>
                <a:latin typeface="Helvetica Neue" charset="0"/>
              </a:rPr>
              <a:t> </a:t>
            </a:r>
            <a:r>
              <a:rPr lang="en-US" dirty="0" err="1">
                <a:solidFill>
                  <a:srgbClr val="003766"/>
                </a:solidFill>
                <a:effectLst/>
                <a:latin typeface="Helvetica Neue" charset="0"/>
              </a:rPr>
              <a:t>psapel</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a:t>
            </a:r>
            <a:r>
              <a:rPr lang="en-US" dirty="0" err="1">
                <a:solidFill>
                  <a:srgbClr val="003766"/>
                </a:solidFill>
                <a:effectLst/>
                <a:latin typeface="Helvetica Neue" charset="0"/>
              </a:rPr>
              <a:t>imusa</a:t>
            </a:r>
            <a:r>
              <a:rPr lang="en-US" dirty="0">
                <a:solidFill>
                  <a:srgbClr val="003766"/>
                </a:solidFill>
                <a:effectLst/>
                <a:latin typeface="Helvetica Neue" charset="0"/>
              </a:rPr>
              <a:t> </a:t>
            </a:r>
            <a:r>
              <a:rPr lang="en-US" dirty="0" err="1">
                <a:solidFill>
                  <a:srgbClr val="003766"/>
                </a:solidFill>
                <a:effectLst/>
                <a:latin typeface="Helvetica Neue" charset="0"/>
              </a:rPr>
              <a:t>secae</a:t>
            </a:r>
            <a:r>
              <a:rPr lang="en-US" dirty="0">
                <a:solidFill>
                  <a:srgbClr val="003766"/>
                </a:solidFill>
                <a:effectLst/>
                <a:latin typeface="Helvetica Neue" charset="0"/>
              </a:rPr>
              <a:t> lam, qui </a:t>
            </a:r>
            <a:r>
              <a:rPr lang="en-US" dirty="0" err="1">
                <a:solidFill>
                  <a:srgbClr val="003766"/>
                </a:solidFill>
                <a:effectLst/>
                <a:latin typeface="Helvetica Neue" charset="0"/>
              </a:rPr>
              <a:t>iur</a:t>
            </a:r>
            <a:r>
              <a:rPr lang="en-US" dirty="0">
                <a:solidFill>
                  <a:srgbClr val="003766"/>
                </a:solidFill>
                <a:effectLst/>
                <a:latin typeface="Helvetica Neue" charset="0"/>
              </a:rPr>
              <a:t>, </a:t>
            </a:r>
            <a:r>
              <a:rPr lang="en-US" dirty="0" err="1">
                <a:solidFill>
                  <a:srgbClr val="003766"/>
                </a:solidFill>
                <a:effectLst/>
                <a:latin typeface="Helvetica Neue" charset="0"/>
              </a:rPr>
              <a:t>apitam</a:t>
            </a:r>
            <a:r>
              <a:rPr lang="en-US" dirty="0">
                <a:solidFill>
                  <a:srgbClr val="003766"/>
                </a:solidFill>
                <a:effectLst/>
                <a:latin typeface="Helvetica Neue" charset="0"/>
              </a:rPr>
              <a:t> as </a:t>
            </a:r>
            <a:r>
              <a:rPr lang="en-US" dirty="0" err="1">
                <a:solidFill>
                  <a:srgbClr val="003766"/>
                </a:solidFill>
                <a:effectLst/>
                <a:latin typeface="Helvetica Neue" charset="0"/>
              </a:rPr>
              <a:t>millupti</a:t>
            </a:r>
            <a:r>
              <a:rPr lang="en-US" dirty="0">
                <a:solidFill>
                  <a:srgbClr val="003766"/>
                </a:solidFill>
                <a:effectLst/>
                <a:latin typeface="Helvetica Neue" charset="0"/>
              </a:rPr>
              <a:t> </a:t>
            </a:r>
            <a:r>
              <a:rPr lang="en-US" dirty="0" err="1">
                <a:solidFill>
                  <a:srgbClr val="003766"/>
                </a:solidFill>
                <a:effectLst/>
                <a:latin typeface="Helvetica Neue" charset="0"/>
              </a:rPr>
              <a:t>diciis</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asped</a:t>
            </a:r>
            <a:r>
              <a:rPr lang="en-US" dirty="0">
                <a:solidFill>
                  <a:srgbClr val="003766"/>
                </a:solidFill>
                <a:effectLst/>
                <a:latin typeface="Helvetica Neue" charset="0"/>
              </a:rPr>
              <a:t> </a:t>
            </a:r>
            <a:r>
              <a:rPr lang="en-US" dirty="0" err="1">
                <a:solidFill>
                  <a:srgbClr val="003766"/>
                </a:solidFill>
                <a:effectLst/>
                <a:latin typeface="Helvetica Neue" charset="0"/>
              </a:rPr>
              <a:t>quist</a:t>
            </a:r>
            <a:r>
              <a:rPr lang="en-US" dirty="0">
                <a:solidFill>
                  <a:srgbClr val="003766"/>
                </a:solidFill>
                <a:effectLst/>
                <a:latin typeface="Helvetica Neue" charset="0"/>
              </a:rPr>
              <a:t>, </a:t>
            </a:r>
            <a:r>
              <a:rPr lang="en-US" dirty="0" err="1">
                <a:solidFill>
                  <a:srgbClr val="003766"/>
                </a:solidFill>
                <a:effectLst/>
                <a:latin typeface="Helvetica Neue" charset="0"/>
              </a:rPr>
              <a:t>sequaer</a:t>
            </a:r>
            <a:r>
              <a:rPr lang="en-US" dirty="0">
                <a:solidFill>
                  <a:srgbClr val="003766"/>
                </a:solidFill>
                <a:effectLst/>
                <a:latin typeface="Helvetica Neue" charset="0"/>
              </a:rPr>
              <a:t> </a:t>
            </a:r>
            <a:r>
              <a:rPr lang="en-US" dirty="0" err="1">
                <a:solidFill>
                  <a:srgbClr val="003766"/>
                </a:solidFill>
                <a:effectLst/>
                <a:latin typeface="Helvetica Neue" charset="0"/>
              </a:rPr>
              <a:t>ehendendios</a:t>
            </a:r>
            <a:r>
              <a:rPr lang="en-US" dirty="0">
                <a:solidFill>
                  <a:srgbClr val="003766"/>
                </a:solidFill>
                <a:effectLst/>
                <a:latin typeface="Helvetica Neue" charset="0"/>
              </a:rPr>
              <a:t> </a:t>
            </a:r>
            <a:r>
              <a:rPr lang="en-US" dirty="0" err="1">
                <a:solidFill>
                  <a:srgbClr val="003766"/>
                </a:solidFill>
                <a:effectLst/>
                <a:latin typeface="Helvetica Neue" charset="0"/>
              </a:rPr>
              <a:t>inimint</a:t>
            </a:r>
            <a:r>
              <a:rPr lang="en-US" dirty="0">
                <a:solidFill>
                  <a:srgbClr val="003766"/>
                </a:solidFill>
                <a:effectLst/>
                <a:latin typeface="Helvetica Neue" charset="0"/>
              </a:rPr>
              <a:t>, </a:t>
            </a:r>
            <a:r>
              <a:rPr lang="en-US" dirty="0" err="1">
                <a:solidFill>
                  <a:srgbClr val="003766"/>
                </a:solidFill>
                <a:effectLst/>
                <a:latin typeface="Helvetica Neue" charset="0"/>
              </a:rPr>
              <a:t>ulpa</a:t>
            </a:r>
            <a:r>
              <a:rPr lang="en-US" dirty="0">
                <a:solidFill>
                  <a:srgbClr val="003766"/>
                </a:solidFill>
                <a:effectLst/>
                <a:latin typeface="Helvetica Neue" charset="0"/>
              </a:rPr>
              <a:t> ex </a:t>
            </a:r>
            <a:r>
              <a:rPr lang="en-US" dirty="0" err="1">
                <a:solidFill>
                  <a:srgbClr val="003766"/>
                </a:solidFill>
                <a:effectLst/>
                <a:latin typeface="Helvetica Neue" charset="0"/>
              </a:rPr>
              <a:t>essentem</a:t>
            </a:r>
            <a:r>
              <a:rPr lang="en-US" dirty="0">
                <a:solidFill>
                  <a:srgbClr val="003766"/>
                </a:solidFill>
                <a:effectLst/>
                <a:latin typeface="Helvetica Neue" charset="0"/>
              </a:rPr>
              <a:t> </a:t>
            </a:r>
            <a:r>
              <a:rPr lang="en-US" dirty="0" err="1">
                <a:solidFill>
                  <a:srgbClr val="003766"/>
                </a:solidFill>
                <a:effectLst/>
                <a:latin typeface="Helvetica Neue" charset="0"/>
              </a:rPr>
              <a:t>imagnimus</a:t>
            </a:r>
            <a:r>
              <a:rPr lang="en-US" dirty="0">
                <a:solidFill>
                  <a:srgbClr val="003766"/>
                </a:solidFill>
                <a:effectLst/>
                <a:latin typeface="Helvetica Neue" charset="0"/>
              </a:rPr>
              <a:t> </a:t>
            </a:r>
            <a:r>
              <a:rPr lang="en-US" dirty="0" err="1">
                <a:solidFill>
                  <a:srgbClr val="003766"/>
                </a:solidFill>
                <a:effectLst/>
                <a:latin typeface="Helvetica Neue" charset="0"/>
              </a:rPr>
              <a:t>doluptaturio</a:t>
            </a:r>
            <a:r>
              <a:rPr lang="en-US" dirty="0">
                <a:solidFill>
                  <a:srgbClr val="003766"/>
                </a:solidFill>
                <a:effectLst/>
                <a:latin typeface="Helvetica Neue" charset="0"/>
              </a:rPr>
              <a:t> et lit </a:t>
            </a:r>
            <a:r>
              <a:rPr lang="en-US" dirty="0" err="1">
                <a:solidFill>
                  <a:srgbClr val="003766"/>
                </a:solidFill>
                <a:effectLst/>
                <a:latin typeface="Helvetica Neue" charset="0"/>
              </a:rPr>
              <a:t>hilUr</a:t>
            </a:r>
            <a:r>
              <a:rPr lang="en-US" dirty="0">
                <a:solidFill>
                  <a:srgbClr val="003766"/>
                </a:solidFill>
                <a:effectLst/>
                <a:latin typeface="Helvetica Neue" charset="0"/>
              </a:rPr>
              <a:t>? </a:t>
            </a:r>
            <a:r>
              <a:rPr lang="en-US" dirty="0" err="1">
                <a:solidFill>
                  <a:srgbClr val="003766"/>
                </a:solidFill>
                <a:effectLst/>
                <a:latin typeface="Helvetica Neue" charset="0"/>
              </a:rPr>
              <a:t>Acil</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aspitatem</a:t>
            </a:r>
            <a:r>
              <a:rPr lang="en-US" dirty="0">
                <a:solidFill>
                  <a:srgbClr val="003766"/>
                </a:solidFill>
                <a:effectLst/>
                <a:latin typeface="Helvetica Neue" charset="0"/>
              </a:rPr>
              <a:t> re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odisto</a:t>
            </a:r>
            <a:r>
              <a:rPr lang="en-US" dirty="0">
                <a:solidFill>
                  <a:srgbClr val="003766"/>
                </a:solidFill>
                <a:effectLst/>
                <a:latin typeface="Helvetica Neue" charset="0"/>
              </a:rPr>
              <a:t> </a:t>
            </a:r>
            <a:r>
              <a:rPr lang="en-US" dirty="0" err="1">
                <a:solidFill>
                  <a:srgbClr val="003766"/>
                </a:solidFill>
                <a:effectLst/>
                <a:latin typeface="Helvetica Neue" charset="0"/>
              </a:rPr>
              <a:t>exeribustem</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a:t>
            </a:r>
            <a:r>
              <a:rPr lang="en-US" dirty="0" err="1">
                <a:solidFill>
                  <a:srgbClr val="003766"/>
                </a:solidFill>
                <a:effectLst/>
                <a:latin typeface="Helvetica Neue" charset="0"/>
              </a:rPr>
              <a:t>quodigentis</a:t>
            </a:r>
            <a:r>
              <a:rPr lang="en-US" dirty="0">
                <a:solidFill>
                  <a:srgbClr val="003766"/>
                </a:solidFill>
                <a:effectLst/>
                <a:latin typeface="Helvetica Neue" charset="0"/>
              </a:rPr>
              <a:t> </a:t>
            </a:r>
            <a:r>
              <a:rPr lang="en-US" dirty="0" err="1">
                <a:solidFill>
                  <a:srgbClr val="003766"/>
                </a:solidFill>
                <a:effectLst/>
                <a:latin typeface="Helvetica Neue" charset="0"/>
              </a:rPr>
              <a:t>eosam</a:t>
            </a:r>
            <a:r>
              <a:rPr lang="en-US" dirty="0">
                <a:solidFill>
                  <a:srgbClr val="003766"/>
                </a:solidFill>
                <a:effectLst/>
                <a:latin typeface="Helvetica Neue" charset="0"/>
              </a:rPr>
              <a:t>, </a:t>
            </a:r>
            <a:r>
              <a:rPr lang="en-US" dirty="0" err="1">
                <a:solidFill>
                  <a:srgbClr val="003766"/>
                </a:solidFill>
                <a:effectLst/>
                <a:latin typeface="Helvetica Neue" charset="0"/>
              </a:rPr>
              <a:t>officto</a:t>
            </a:r>
            <a:r>
              <a:rPr lang="en-US" dirty="0">
                <a:solidFill>
                  <a:srgbClr val="003766"/>
                </a:solidFill>
                <a:effectLst/>
                <a:latin typeface="Helvetica Neue" charset="0"/>
              </a:rPr>
              <a:t> to et, </a:t>
            </a:r>
            <a:r>
              <a:rPr lang="en-US" dirty="0" err="1">
                <a:solidFill>
                  <a:srgbClr val="003766"/>
                </a:solidFill>
                <a:effectLst/>
                <a:latin typeface="Helvetica Neue" charset="0"/>
              </a:rPr>
              <a:t>omnim</a:t>
            </a:r>
            <a:r>
              <a:rPr lang="en-US" dirty="0">
                <a:solidFill>
                  <a:srgbClr val="003766"/>
                </a:solidFill>
                <a:effectLst/>
                <a:latin typeface="Helvetica Neue" charset="0"/>
              </a:rPr>
              <a:t> </a:t>
            </a:r>
            <a:r>
              <a:rPr lang="en-US" dirty="0" err="1">
                <a:solidFill>
                  <a:srgbClr val="003766"/>
                </a:solidFill>
                <a:effectLst/>
                <a:latin typeface="Helvetica Neue" charset="0"/>
              </a:rPr>
              <a:t>nam</a:t>
            </a:r>
            <a:r>
              <a:rPr lang="en-US" dirty="0">
                <a:solidFill>
                  <a:srgbClr val="003766"/>
                </a:solidFill>
                <a:effectLst/>
                <a:latin typeface="Helvetica Neue" charset="0"/>
              </a:rPr>
              <a:t> et </a:t>
            </a:r>
            <a:r>
              <a:rPr lang="en-US" dirty="0" err="1">
                <a:solidFill>
                  <a:srgbClr val="003766"/>
                </a:solidFill>
                <a:effectLst/>
                <a:latin typeface="Helvetica Neue" charset="0"/>
              </a:rPr>
              <a:t>acilibusam</a:t>
            </a:r>
            <a:r>
              <a:rPr lang="en-US" dirty="0">
                <a:solidFill>
                  <a:srgbClr val="003766"/>
                </a:solidFill>
                <a:effectLst/>
                <a:latin typeface="Helvetica Neue" charset="0"/>
              </a:rPr>
              <a:t> </a:t>
            </a:r>
            <a:r>
              <a:rPr lang="en-US" dirty="0" err="1">
                <a:solidFill>
                  <a:srgbClr val="003766"/>
                </a:solidFill>
                <a:effectLst/>
                <a:latin typeface="Helvetica Neue" charset="0"/>
              </a:rPr>
              <a:t>quia</a:t>
            </a:r>
            <a:r>
              <a:rPr lang="en-US" dirty="0">
                <a:solidFill>
                  <a:srgbClr val="003766"/>
                </a:solidFill>
                <a:effectLst/>
                <a:latin typeface="Helvetica Neue" charset="0"/>
              </a:rPr>
              <a:t> </a:t>
            </a:r>
            <a:r>
              <a:rPr lang="en-US" dirty="0" err="1">
                <a:solidFill>
                  <a:srgbClr val="003766"/>
                </a:solidFill>
                <a:effectLst/>
                <a:latin typeface="Helvetica Neue" charset="0"/>
              </a:rPr>
              <a:t>voloritio</a:t>
            </a:r>
            <a:r>
              <a:rPr lang="en-US" dirty="0">
                <a:solidFill>
                  <a:srgbClr val="003766"/>
                </a:solidFill>
                <a:effectLst/>
                <a:latin typeface="Helvetica Neue" charset="0"/>
              </a:rPr>
              <a:t> </a:t>
            </a:r>
            <a:r>
              <a:rPr lang="en-US" dirty="0" err="1">
                <a:solidFill>
                  <a:srgbClr val="003766"/>
                </a:solidFill>
                <a:effectLst/>
                <a:latin typeface="Helvetica Neue" charset="0"/>
              </a:rPr>
              <a:t>omnim</a:t>
            </a:r>
            <a:r>
              <a:rPr lang="en-US" dirty="0">
                <a:solidFill>
                  <a:srgbClr val="003766"/>
                </a:solidFill>
                <a:effectLst/>
                <a:latin typeface="Helvetica Neue" charset="0"/>
              </a:rPr>
              <a:t> re </a:t>
            </a:r>
            <a:r>
              <a:rPr lang="en-US" dirty="0" err="1">
                <a:solidFill>
                  <a:srgbClr val="003766"/>
                </a:solidFill>
                <a:effectLst/>
                <a:latin typeface="Helvetica Neue" charset="0"/>
              </a:rPr>
              <a:t>verum</a:t>
            </a:r>
            <a:r>
              <a:rPr lang="en-US" dirty="0">
                <a:solidFill>
                  <a:srgbClr val="003766"/>
                </a:solidFill>
                <a:effectLst/>
                <a:latin typeface="Helvetica Neue" charset="0"/>
              </a:rPr>
              <a:t> </a:t>
            </a:r>
            <a:r>
              <a:rPr lang="en-US" dirty="0" err="1">
                <a:solidFill>
                  <a:srgbClr val="003766"/>
                </a:solidFill>
                <a:effectLst/>
                <a:latin typeface="Helvetica Neue" charset="0"/>
              </a:rPr>
              <a:t>essimus</a:t>
            </a:r>
            <a:r>
              <a:rPr lang="en-US" dirty="0">
                <a:solidFill>
                  <a:srgbClr val="003766"/>
                </a:solidFill>
                <a:effectLst/>
                <a:latin typeface="Helvetica Neue" charset="0"/>
              </a:rPr>
              <a:t> </a:t>
            </a:r>
            <a:r>
              <a:rPr lang="en-US" dirty="0" err="1">
                <a:solidFill>
                  <a:srgbClr val="003766"/>
                </a:solidFill>
                <a:effectLst/>
                <a:latin typeface="Helvetica Neue" charset="0"/>
              </a:rPr>
              <a:t>mos</a:t>
            </a:r>
            <a:r>
              <a:rPr lang="en-US" dirty="0">
                <a:solidFill>
                  <a:srgbClr val="003766"/>
                </a:solidFill>
                <a:effectLst/>
                <a:latin typeface="Helvetica Neue" charset="0"/>
              </a:rPr>
              <a:t> et </a:t>
            </a:r>
            <a:r>
              <a:rPr lang="en-US" dirty="0" err="1">
                <a:solidFill>
                  <a:srgbClr val="003766"/>
                </a:solidFill>
                <a:effectLst/>
                <a:latin typeface="Helvetica Neue" charset="0"/>
              </a:rPr>
              <a:t>repe</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quam, </a:t>
            </a:r>
            <a:r>
              <a:rPr lang="en-US" dirty="0" err="1">
                <a:solidFill>
                  <a:srgbClr val="003766"/>
                </a:solidFill>
                <a:effectLst/>
                <a:latin typeface="Helvetica Neue" charset="0"/>
              </a:rPr>
              <a:t>nobisqui</a:t>
            </a:r>
            <a:r>
              <a:rPr lang="en-US" dirty="0">
                <a:solidFill>
                  <a:srgbClr val="003766"/>
                </a:solidFill>
                <a:effectLst/>
                <a:latin typeface="Helvetica Neue" charset="0"/>
              </a:rPr>
              <a:t> que </a:t>
            </a:r>
            <a:r>
              <a:rPr lang="en-US" dirty="0" err="1">
                <a:solidFill>
                  <a:srgbClr val="003766"/>
                </a:solidFill>
                <a:effectLst/>
                <a:latin typeface="Helvetica Neue" charset="0"/>
              </a:rPr>
              <a:t>eos</a:t>
            </a:r>
            <a:r>
              <a:rPr lang="en-US" dirty="0">
                <a:solidFill>
                  <a:srgbClr val="003766"/>
                </a:solidFill>
                <a:effectLst/>
                <a:latin typeface="Helvetica Neue" charset="0"/>
              </a:rPr>
              <a:t> </a:t>
            </a:r>
            <a:r>
              <a:rPr lang="en-US" dirty="0" err="1">
                <a:solidFill>
                  <a:srgbClr val="003766"/>
                </a:solidFill>
                <a:effectLst/>
                <a:latin typeface="Helvetica Neue" charset="0"/>
              </a:rPr>
              <a:t>deniminvenis</a:t>
            </a:r>
            <a:r>
              <a:rPr lang="en-US" dirty="0">
                <a:solidFill>
                  <a:srgbClr val="003766"/>
                </a:solidFill>
                <a:effectLst/>
                <a:latin typeface="Helvetica Neue" charset="0"/>
              </a:rPr>
              <a:t> </a:t>
            </a:r>
            <a:r>
              <a:rPr lang="en-US" dirty="0" err="1">
                <a:solidFill>
                  <a:srgbClr val="003766"/>
                </a:solidFill>
                <a:effectLst/>
                <a:latin typeface="Helvetica Neue" charset="0"/>
              </a:rPr>
              <a:t>dolo</a:t>
            </a:r>
            <a:r>
              <a:rPr lang="en-US" dirty="0">
                <a:solidFill>
                  <a:srgbClr val="003766"/>
                </a:solidFill>
                <a:effectLst/>
                <a:latin typeface="Helvetica Neue" charset="0"/>
              </a:rPr>
              <a:t> </a:t>
            </a:r>
            <a:r>
              <a:rPr lang="en-US" dirty="0" err="1">
                <a:solidFill>
                  <a:srgbClr val="003766"/>
                </a:solidFill>
                <a:effectLst/>
                <a:latin typeface="Helvetica Neue" charset="0"/>
              </a:rPr>
              <a:t>berspid</a:t>
            </a:r>
            <a:r>
              <a:rPr lang="en-US" dirty="0">
                <a:solidFill>
                  <a:srgbClr val="003766"/>
                </a:solidFill>
                <a:effectLst/>
                <a:latin typeface="Helvetica Neue" charset="0"/>
              </a:rPr>
              <a:t> </a:t>
            </a:r>
            <a:r>
              <a:rPr lang="en-US" dirty="0" err="1">
                <a:solidFill>
                  <a:srgbClr val="003766"/>
                </a:solidFill>
                <a:effectLst/>
                <a:latin typeface="Helvetica Neue" charset="0"/>
              </a:rPr>
              <a:t>endignatem</a:t>
            </a:r>
            <a:r>
              <a:rPr lang="en-US" dirty="0">
                <a:solidFill>
                  <a:srgbClr val="003766"/>
                </a:solidFill>
                <a:effectLst/>
                <a:latin typeface="Helvetica Neue" charset="0"/>
              </a:rPr>
              <a:t> </a:t>
            </a:r>
            <a:r>
              <a:rPr lang="en-US" dirty="0" err="1">
                <a:solidFill>
                  <a:srgbClr val="003766"/>
                </a:solidFill>
                <a:effectLst/>
                <a:latin typeface="Helvetica Neue" charset="0"/>
              </a:rPr>
              <a:t>exeruptae</a:t>
            </a:r>
            <a:r>
              <a:rPr lang="en-US" dirty="0">
                <a:solidFill>
                  <a:srgbClr val="003766"/>
                </a:solidFill>
                <a:effectLst/>
                <a:latin typeface="Helvetica Neue" charset="0"/>
              </a:rPr>
              <a:t> </a:t>
            </a:r>
            <a:r>
              <a:rPr lang="en-US" dirty="0" err="1">
                <a:solidFill>
                  <a:srgbClr val="003766"/>
                </a:solidFill>
                <a:effectLst/>
                <a:latin typeface="Helvetica Neue" charset="0"/>
              </a:rPr>
              <a:t>illest</a:t>
            </a:r>
            <a:r>
              <a:rPr lang="en-US" dirty="0">
                <a:solidFill>
                  <a:srgbClr val="003766"/>
                </a:solidFill>
                <a:effectLst/>
                <a:latin typeface="Helvetica Neue" charset="0"/>
              </a:rPr>
              <a:t>, </a:t>
            </a:r>
            <a:r>
              <a:rPr lang="en-US" dirty="0" err="1">
                <a:solidFill>
                  <a:srgbClr val="003766"/>
                </a:solidFill>
                <a:effectLst/>
                <a:latin typeface="Helvetica Neue" charset="0"/>
              </a:rPr>
              <a:t>unt</a:t>
            </a:r>
            <a:r>
              <a:rPr lang="en-US" dirty="0">
                <a:solidFill>
                  <a:srgbClr val="003766"/>
                </a:solidFill>
                <a:effectLst/>
                <a:latin typeface="Helvetica Neue" charset="0"/>
              </a:rPr>
              <a:t> </a:t>
            </a:r>
            <a:r>
              <a:rPr lang="en-US" dirty="0" err="1">
                <a:solidFill>
                  <a:srgbClr val="003766"/>
                </a:solidFill>
                <a:effectLst/>
                <a:latin typeface="Helvetica Neue" charset="0"/>
              </a:rPr>
              <a:t>asimet</a:t>
            </a:r>
            <a:r>
              <a:rPr lang="en-US" dirty="0">
                <a:solidFill>
                  <a:srgbClr val="003766"/>
                </a:solidFill>
                <a:effectLst/>
                <a:latin typeface="Helvetica Neue" charset="0"/>
              </a:rPr>
              <a:t> ex et et </a:t>
            </a:r>
            <a:r>
              <a:rPr lang="en-US" dirty="0" err="1">
                <a:solidFill>
                  <a:srgbClr val="003766"/>
                </a:solidFill>
                <a:effectLst/>
                <a:latin typeface="Helvetica Neue" charset="0"/>
              </a:rPr>
              <a:t>molupta</a:t>
            </a:r>
            <a:r>
              <a:rPr lang="en-US" dirty="0">
                <a:solidFill>
                  <a:srgbClr val="003766"/>
                </a:solidFill>
                <a:effectLst/>
                <a:latin typeface="Helvetica Neue" charset="0"/>
              </a:rPr>
              <a:t> </a:t>
            </a:r>
            <a:r>
              <a:rPr lang="en-US" dirty="0" err="1">
                <a:solidFill>
                  <a:srgbClr val="003766"/>
                </a:solidFill>
                <a:effectLst/>
                <a:latin typeface="Helvetica Neue" charset="0"/>
              </a:rPr>
              <a:t>turiti</a:t>
            </a:r>
            <a:r>
              <a:rPr lang="en-US" dirty="0">
                <a:solidFill>
                  <a:srgbClr val="003766"/>
                </a:solidFill>
                <a:effectLst/>
                <a:latin typeface="Helvetica Neue" charset="0"/>
              </a:rPr>
              <a:t> </a:t>
            </a:r>
            <a:r>
              <a:rPr lang="en-US" dirty="0" err="1">
                <a:solidFill>
                  <a:srgbClr val="003766"/>
                </a:solidFill>
                <a:effectLst/>
                <a:latin typeface="Helvetica Neue" charset="0"/>
              </a:rPr>
              <a:t>iunt</a:t>
            </a:r>
            <a:r>
              <a:rPr lang="en-US" dirty="0">
                <a:solidFill>
                  <a:srgbClr val="003766"/>
                </a:solidFill>
                <a:effectLst/>
                <a:latin typeface="Helvetica Neue" charset="0"/>
              </a:rPr>
              <a:t> </a:t>
            </a:r>
            <a:r>
              <a:rPr lang="en-US" dirty="0" err="1">
                <a:solidFill>
                  <a:srgbClr val="003766"/>
                </a:solidFill>
                <a:effectLst/>
                <a:latin typeface="Helvetica Neue" charset="0"/>
              </a:rPr>
              <a:t>enes</a:t>
            </a:r>
            <a:r>
              <a:rPr lang="en-US" dirty="0">
                <a:solidFill>
                  <a:srgbClr val="003766"/>
                </a:solidFill>
                <a:effectLst/>
                <a:latin typeface="Helvetica Neue" charset="0"/>
              </a:rPr>
              <a:t> </a:t>
            </a:r>
            <a:r>
              <a:rPr lang="en-US" dirty="0" err="1">
                <a:solidFill>
                  <a:srgbClr val="003766"/>
                </a:solidFill>
                <a:effectLst/>
                <a:latin typeface="Helvetica Neue" charset="0"/>
              </a:rPr>
              <a:t>vendign</a:t>
            </a:r>
            <a:r>
              <a:rPr lang="en-US" dirty="0">
                <a:solidFill>
                  <a:srgbClr val="003766"/>
                </a:solidFill>
                <a:effectLst/>
                <a:latin typeface="Helvetica Neue" charset="0"/>
              </a:rPr>
              <a:t> </a:t>
            </a:r>
            <a:r>
              <a:rPr lang="en-US" dirty="0" err="1">
                <a:solidFill>
                  <a:srgbClr val="003766"/>
                </a:solidFill>
                <a:effectLst/>
                <a:latin typeface="Helvetica Neue" charset="0"/>
              </a:rPr>
              <a:t>atquat.Untia</a:t>
            </a:r>
            <a:r>
              <a:rPr lang="en-US" dirty="0">
                <a:solidFill>
                  <a:srgbClr val="003766"/>
                </a:solidFill>
                <a:effectLst/>
                <a:latin typeface="Helvetica Neue" charset="0"/>
              </a:rPr>
              <a:t> </a:t>
            </a:r>
            <a:r>
              <a:rPr lang="en-US" dirty="0" err="1">
                <a:solidFill>
                  <a:srgbClr val="003766"/>
                </a:solidFill>
                <a:effectLst/>
                <a:latin typeface="Helvetica Neue" charset="0"/>
              </a:rPr>
              <a:t>voluption</a:t>
            </a:r>
            <a:r>
              <a:rPr lang="en-US" dirty="0">
                <a:solidFill>
                  <a:srgbClr val="003766"/>
                </a:solidFill>
                <a:effectLst/>
                <a:latin typeface="Helvetica Neue" charset="0"/>
              </a:rPr>
              <a:t> </a:t>
            </a:r>
            <a:r>
              <a:rPr lang="en-US" dirty="0" err="1">
                <a:solidFill>
                  <a:srgbClr val="003766"/>
                </a:solidFill>
                <a:effectLst/>
                <a:latin typeface="Helvetica Neue" charset="0"/>
              </a:rPr>
              <a:t>porum</a:t>
            </a:r>
            <a:r>
              <a:rPr lang="en-US" dirty="0">
                <a:solidFill>
                  <a:srgbClr val="003766"/>
                </a:solidFill>
                <a:effectLst/>
                <a:latin typeface="Helvetica Neue" charset="0"/>
              </a:rPr>
              <a:t> </a:t>
            </a:r>
            <a:r>
              <a:rPr lang="en-US" dirty="0" err="1">
                <a:solidFill>
                  <a:srgbClr val="003766"/>
                </a:solidFill>
                <a:effectLst/>
                <a:latin typeface="Helvetica Neue" charset="0"/>
              </a:rPr>
              <a:t>fuga</a:t>
            </a:r>
            <a:r>
              <a:rPr lang="en-US" dirty="0">
                <a:solidFill>
                  <a:srgbClr val="003766"/>
                </a:solidFill>
                <a:effectLst/>
                <a:latin typeface="Helvetica Neue" charset="0"/>
              </a:rPr>
              <a:t>. </a:t>
            </a:r>
            <a:r>
              <a:rPr lang="en-US" dirty="0" err="1">
                <a:solidFill>
                  <a:srgbClr val="003766"/>
                </a:solidFill>
                <a:effectLst/>
                <a:latin typeface="Helvetica Neue" charset="0"/>
              </a:rPr>
              <a:t>Iciis</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exerferae</a:t>
            </a:r>
            <a:r>
              <a:rPr lang="en-US" dirty="0">
                <a:solidFill>
                  <a:srgbClr val="003766"/>
                </a:solidFill>
                <a:effectLst/>
                <a:latin typeface="Helvetica Neue" charset="0"/>
              </a:rPr>
              <a:t> </a:t>
            </a:r>
            <a:r>
              <a:rPr lang="en-US" dirty="0" err="1">
                <a:solidFill>
                  <a:srgbClr val="003766"/>
                </a:solidFill>
                <a:effectLst/>
                <a:latin typeface="Helvetica Neue" charset="0"/>
              </a:rPr>
              <a:t>perehent</a:t>
            </a:r>
            <a:r>
              <a:rPr lang="en-US" dirty="0">
                <a:solidFill>
                  <a:srgbClr val="003766"/>
                </a:solidFill>
                <a:effectLst/>
                <a:latin typeface="Helvetica Neue" charset="0"/>
              </a:rPr>
              <a:t> re </a:t>
            </a:r>
            <a:r>
              <a:rPr lang="en-US" dirty="0" err="1">
                <a:solidFill>
                  <a:srgbClr val="003766"/>
                </a:solidFill>
                <a:effectLst/>
                <a:latin typeface="Helvetica Neue" charset="0"/>
              </a:rPr>
              <a:t>deressed</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autem</a:t>
            </a:r>
            <a:r>
              <a:rPr lang="en-US" dirty="0">
                <a:solidFill>
                  <a:srgbClr val="003766"/>
                </a:solidFill>
                <a:effectLst/>
                <a:latin typeface="Helvetica Neue" charset="0"/>
              </a:rPr>
              <a:t> </a:t>
            </a:r>
            <a:r>
              <a:rPr lang="en-US" dirty="0" err="1">
                <a:solidFill>
                  <a:srgbClr val="003766"/>
                </a:solidFill>
                <a:effectLst/>
                <a:latin typeface="Helvetica Neue" charset="0"/>
              </a:rPr>
              <a:t>vollata</a:t>
            </a:r>
            <a:r>
              <a:rPr lang="en-US" dirty="0">
                <a:solidFill>
                  <a:srgbClr val="003766"/>
                </a:solidFill>
                <a:effectLst/>
                <a:latin typeface="Helvetica Neue" charset="0"/>
              </a:rPr>
              <a:t> </a:t>
            </a:r>
            <a:r>
              <a:rPr lang="en-US" dirty="0" err="1">
                <a:solidFill>
                  <a:srgbClr val="003766"/>
                </a:solidFill>
                <a:effectLst/>
                <a:latin typeface="Helvetica Neue" charset="0"/>
              </a:rPr>
              <a:t>tiatquam</a:t>
            </a:r>
            <a:r>
              <a:rPr lang="en-US" dirty="0">
                <a:solidFill>
                  <a:srgbClr val="003766"/>
                </a:solidFill>
                <a:effectLst/>
                <a:latin typeface="Helvetica Neue" charset="0"/>
              </a:rPr>
              <a:t> </a:t>
            </a:r>
            <a:r>
              <a:rPr lang="en-US" dirty="0" err="1">
                <a:solidFill>
                  <a:srgbClr val="003766"/>
                </a:solidFill>
                <a:effectLst/>
                <a:latin typeface="Helvetica Neue" charset="0"/>
              </a:rPr>
              <a:t>consecatium</a:t>
            </a:r>
            <a:r>
              <a:rPr lang="en-US" dirty="0">
                <a:solidFill>
                  <a:srgbClr val="003766"/>
                </a:solidFill>
                <a:effectLst/>
                <a:latin typeface="Helvetica Neue" charset="0"/>
              </a:rPr>
              <a:t> </a:t>
            </a:r>
            <a:r>
              <a:rPr lang="en-US" dirty="0" err="1">
                <a:solidFill>
                  <a:srgbClr val="003766"/>
                </a:solidFill>
                <a:effectLst/>
                <a:latin typeface="Helvetica Neue" charset="0"/>
              </a:rPr>
              <a:t>ersperatis</a:t>
            </a:r>
            <a:r>
              <a:rPr lang="en-US" dirty="0">
                <a:solidFill>
                  <a:srgbClr val="003766"/>
                </a:solidFill>
                <a:effectLst/>
                <a:latin typeface="Helvetica Neue" charset="0"/>
              </a:rPr>
              <a:t> a </a:t>
            </a:r>
            <a:r>
              <a:rPr lang="en-US" dirty="0" err="1">
                <a:solidFill>
                  <a:srgbClr val="003766"/>
                </a:solidFill>
                <a:effectLst/>
                <a:latin typeface="Helvetica Neue" charset="0"/>
              </a:rPr>
              <a:t>cor</a:t>
            </a:r>
            <a:r>
              <a:rPr lang="en-US" dirty="0">
                <a:solidFill>
                  <a:srgbClr val="003766"/>
                </a:solidFill>
                <a:effectLst/>
                <a:latin typeface="Helvetica Neue" charset="0"/>
              </a:rPr>
              <a:t> </a:t>
            </a:r>
            <a:r>
              <a:rPr lang="en-US" dirty="0" err="1">
                <a:solidFill>
                  <a:srgbClr val="003766"/>
                </a:solidFill>
                <a:effectLst/>
                <a:latin typeface="Helvetica Neue" charset="0"/>
              </a:rPr>
              <a:t>molo</a:t>
            </a:r>
            <a:r>
              <a:rPr lang="en-US" dirty="0">
                <a:solidFill>
                  <a:srgbClr val="003766"/>
                </a:solidFill>
                <a:effectLst/>
                <a:latin typeface="Helvetica Neue" charset="0"/>
              </a:rPr>
              <a:t> </a:t>
            </a:r>
            <a:r>
              <a:rPr lang="en-US" dirty="0" err="1">
                <a:solidFill>
                  <a:srgbClr val="003766"/>
                </a:solidFill>
                <a:effectLst/>
                <a:latin typeface="Helvetica Neue" charset="0"/>
              </a:rPr>
              <a:t>velecuptam</a:t>
            </a:r>
            <a:r>
              <a:rPr lang="en-US" dirty="0">
                <a:solidFill>
                  <a:srgbClr val="003766"/>
                </a:solidFill>
                <a:effectLst/>
                <a:latin typeface="Helvetica Neue" charset="0"/>
              </a:rPr>
              <a:t> </a:t>
            </a:r>
            <a:r>
              <a:rPr lang="en-US" dirty="0" err="1">
                <a:solidFill>
                  <a:srgbClr val="003766"/>
                </a:solidFill>
                <a:effectLst/>
                <a:latin typeface="Helvetica Neue" charset="0"/>
              </a:rPr>
              <a:t>sundipiendi</a:t>
            </a:r>
            <a:r>
              <a:rPr lang="en-US" dirty="0">
                <a:solidFill>
                  <a:srgbClr val="003766"/>
                </a:solidFill>
                <a:effectLst/>
                <a:latin typeface="Helvetica Neue" charset="0"/>
              </a:rPr>
              <a:t> </a:t>
            </a:r>
            <a:r>
              <a:rPr lang="en-US" dirty="0" err="1">
                <a:solidFill>
                  <a:srgbClr val="003766"/>
                </a:solidFill>
                <a:effectLst/>
                <a:latin typeface="Helvetica Neue" charset="0"/>
              </a:rPr>
              <a:t>dolum</a:t>
            </a:r>
            <a:r>
              <a:rPr lang="en-US" dirty="0">
                <a:solidFill>
                  <a:srgbClr val="003766"/>
                </a:solidFill>
                <a:effectLst/>
                <a:latin typeface="Helvetica Neue" charset="0"/>
              </a:rPr>
              <a:t> qui </a:t>
            </a:r>
            <a:r>
              <a:rPr lang="en-US" dirty="0" err="1">
                <a:solidFill>
                  <a:srgbClr val="003766"/>
                </a:solidFill>
                <a:effectLst/>
                <a:latin typeface="Helvetica Neue" charset="0"/>
              </a:rPr>
              <a:t>nonsequ</a:t>
            </a:r>
            <a:r>
              <a:rPr lang="en-US" dirty="0">
                <a:solidFill>
                  <a:srgbClr val="003766"/>
                </a:solidFill>
                <a:effectLst/>
                <a:latin typeface="Helvetica Neue" charset="0"/>
              </a:rPr>
              <a:t> </a:t>
            </a:r>
            <a:r>
              <a:rPr lang="en-US" dirty="0" err="1">
                <a:solidFill>
                  <a:srgbClr val="003766"/>
                </a:solidFill>
                <a:effectLst/>
                <a:latin typeface="Helvetica Neue" charset="0"/>
              </a:rPr>
              <a:t>asinto</a:t>
            </a:r>
            <a:r>
              <a:rPr lang="en-US" dirty="0">
                <a:solidFill>
                  <a:srgbClr val="003766"/>
                </a:solidFill>
                <a:effectLst/>
                <a:latin typeface="Helvetica Neue" charset="0"/>
              </a:rPr>
              <a:t> to </a:t>
            </a:r>
            <a:r>
              <a:rPr lang="en-US" dirty="0" err="1">
                <a:solidFill>
                  <a:srgbClr val="003766"/>
                </a:solidFill>
                <a:effectLst/>
                <a:latin typeface="Helvetica Neue" charset="0"/>
              </a:rPr>
              <a:t>ditTe</a:t>
            </a:r>
            <a:r>
              <a:rPr lang="en-US" dirty="0">
                <a:solidFill>
                  <a:srgbClr val="003766"/>
                </a:solidFill>
                <a:effectLst/>
                <a:latin typeface="Helvetica Neue" charset="0"/>
              </a:rPr>
              <a:t> quam </a:t>
            </a:r>
            <a:r>
              <a:rPr lang="en-US" dirty="0" err="1">
                <a:solidFill>
                  <a:srgbClr val="003766"/>
                </a:solidFill>
                <a:effectLst/>
                <a:latin typeface="Helvetica Neue" charset="0"/>
              </a:rPr>
              <a:t>facientiasi</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latisquist</a:t>
            </a:r>
            <a:r>
              <a:rPr lang="en-US" dirty="0">
                <a:solidFill>
                  <a:srgbClr val="003766"/>
                </a:solidFill>
                <a:effectLst/>
                <a:latin typeface="Helvetica Neue" charset="0"/>
              </a:rPr>
              <a:t> quos </a:t>
            </a:r>
            <a:r>
              <a:rPr lang="en-US" dirty="0" err="1">
                <a:solidFill>
                  <a:srgbClr val="003766"/>
                </a:solidFill>
                <a:effectLst/>
                <a:latin typeface="Helvetica Neue" charset="0"/>
              </a:rPr>
              <a:t>iminciu</a:t>
            </a:r>
            <a:r>
              <a:rPr lang="en-US" dirty="0">
                <a:solidFill>
                  <a:srgbClr val="003766"/>
                </a:solidFill>
                <a:effectLst/>
                <a:latin typeface="Helvetica Neue" charset="0"/>
              </a:rPr>
              <a:t> </a:t>
            </a:r>
            <a:r>
              <a:rPr lang="en-US" dirty="0" err="1">
                <a:solidFill>
                  <a:srgbClr val="003766"/>
                </a:solidFill>
                <a:effectLst/>
                <a:latin typeface="Helvetica Neue" charset="0"/>
              </a:rPr>
              <a:t>ntintem</a:t>
            </a:r>
            <a:r>
              <a:rPr lang="en-US" dirty="0">
                <a:solidFill>
                  <a:srgbClr val="003766"/>
                </a:solidFill>
                <a:effectLst/>
                <a:latin typeface="Helvetica Neue" charset="0"/>
              </a:rPr>
              <a:t> et </a:t>
            </a:r>
            <a:r>
              <a:rPr lang="en-US" dirty="0" err="1">
                <a:solidFill>
                  <a:srgbClr val="003766"/>
                </a:solidFill>
                <a:effectLst/>
                <a:latin typeface="Helvetica Neue" charset="0"/>
              </a:rPr>
              <a:t>venis</a:t>
            </a:r>
            <a:r>
              <a:rPr lang="en-US" dirty="0">
                <a:solidFill>
                  <a:srgbClr val="003766"/>
                </a:solidFill>
                <a:effectLst/>
                <a:latin typeface="Helvetica Neue" charset="0"/>
              </a:rPr>
              <a:t> </a:t>
            </a:r>
            <a:r>
              <a:rPr lang="en-US" dirty="0" err="1">
                <a:solidFill>
                  <a:srgbClr val="003766"/>
                </a:solidFill>
                <a:effectLst/>
                <a:latin typeface="Helvetica Neue" charset="0"/>
              </a:rPr>
              <a:t>est</a:t>
            </a:r>
            <a:r>
              <a:rPr lang="en-US" dirty="0">
                <a:solidFill>
                  <a:srgbClr val="003766"/>
                </a:solidFill>
                <a:effectLst/>
                <a:latin typeface="Helvetica Neue" charset="0"/>
              </a:rPr>
              <a:t> </a:t>
            </a:r>
            <a:r>
              <a:rPr lang="en-US" dirty="0" err="1">
                <a:solidFill>
                  <a:srgbClr val="003766"/>
                </a:solidFill>
                <a:effectLst/>
                <a:latin typeface="Helvetica Neue" charset="0"/>
              </a:rPr>
              <a:t>liae</a:t>
            </a:r>
            <a:r>
              <a:rPr lang="en-US" dirty="0">
                <a:solidFill>
                  <a:srgbClr val="003766"/>
                </a:solidFill>
                <a:effectLst/>
                <a:latin typeface="Helvetica Neue" charset="0"/>
              </a:rPr>
              <a:t> </a:t>
            </a:r>
            <a:r>
              <a:rPr lang="en-US" dirty="0" err="1">
                <a:solidFill>
                  <a:srgbClr val="003766"/>
                </a:solidFill>
                <a:effectLst/>
                <a:latin typeface="Helvetica Neue" charset="0"/>
              </a:rPr>
              <a:t>si</a:t>
            </a:r>
            <a:r>
              <a:rPr lang="en-US" dirty="0">
                <a:solidFill>
                  <a:srgbClr val="003766"/>
                </a:solidFill>
                <a:effectLst/>
                <a:latin typeface="Helvetica Neue" charset="0"/>
              </a:rPr>
              <a:t> </a:t>
            </a:r>
            <a:r>
              <a:rPr lang="en-US" dirty="0" err="1">
                <a:solidFill>
                  <a:srgbClr val="003766"/>
                </a:solidFill>
                <a:effectLst/>
                <a:latin typeface="Helvetica Neue" charset="0"/>
              </a:rPr>
              <a:t>dolorrumet</a:t>
            </a:r>
            <a:r>
              <a:rPr lang="en-US" dirty="0">
                <a:solidFill>
                  <a:srgbClr val="003766"/>
                </a:solidFill>
                <a:effectLst/>
                <a:latin typeface="Helvetica Neue" charset="0"/>
              </a:rPr>
              <a:t> </a:t>
            </a:r>
            <a:r>
              <a:rPr lang="en-US" dirty="0" err="1">
                <a:solidFill>
                  <a:srgbClr val="003766"/>
                </a:solidFill>
                <a:effectLst/>
                <a:latin typeface="Helvetica Neue" charset="0"/>
              </a:rPr>
              <a:t>omnisciis</a:t>
            </a:r>
            <a:r>
              <a:rPr lang="en-US" dirty="0">
                <a:solidFill>
                  <a:srgbClr val="003766"/>
                </a:solidFill>
                <a:effectLst/>
                <a:latin typeface="Helvetica Neue" charset="0"/>
              </a:rPr>
              <a:t> </a:t>
            </a:r>
            <a:r>
              <a:rPr lang="en-US" dirty="0" err="1">
                <a:solidFill>
                  <a:srgbClr val="003766"/>
                </a:solidFill>
                <a:effectLst/>
                <a:latin typeface="Helvetica Neue" charset="0"/>
              </a:rPr>
              <a:t>dusam</a:t>
            </a:r>
            <a:r>
              <a:rPr lang="en-US" dirty="0">
                <a:solidFill>
                  <a:srgbClr val="003766"/>
                </a:solidFill>
                <a:effectLst/>
                <a:latin typeface="Helvetica Neue" charset="0"/>
              </a:rPr>
              <a:t> </a:t>
            </a:r>
            <a:r>
              <a:rPr lang="en-US" dirty="0" err="1">
                <a:solidFill>
                  <a:srgbClr val="003766"/>
                </a:solidFill>
                <a:effectLst/>
                <a:latin typeface="Helvetica Neue" charset="0"/>
              </a:rPr>
              <a:t>adiori</a:t>
            </a:r>
            <a:r>
              <a:rPr lang="en-US" dirty="0">
                <a:solidFill>
                  <a:srgbClr val="003766"/>
                </a:solidFill>
                <a:effectLst/>
                <a:latin typeface="Helvetica Neue" charset="0"/>
              </a:rPr>
              <a:t> doles </a:t>
            </a:r>
            <a:r>
              <a:rPr lang="en-US" dirty="0" err="1">
                <a:solidFill>
                  <a:srgbClr val="003766"/>
                </a:solidFill>
                <a:effectLst/>
                <a:latin typeface="Helvetica Neue" charset="0"/>
              </a:rPr>
              <a:t>untiis</a:t>
            </a:r>
            <a:r>
              <a:rPr lang="en-US" dirty="0">
                <a:solidFill>
                  <a:srgbClr val="003766"/>
                </a:solidFill>
                <a:effectLst/>
                <a:latin typeface="Helvetica Neue" charset="0"/>
              </a:rPr>
              <a:t> </a:t>
            </a:r>
            <a:r>
              <a:rPr lang="en-US" dirty="0" err="1">
                <a:solidFill>
                  <a:srgbClr val="003766"/>
                </a:solidFill>
                <a:effectLst/>
                <a:latin typeface="Helvetica Neue" charset="0"/>
              </a:rPr>
              <a:t>nam</a:t>
            </a:r>
            <a:r>
              <a:rPr lang="en-US" dirty="0">
                <a:solidFill>
                  <a:srgbClr val="003766"/>
                </a:solidFill>
                <a:effectLst/>
                <a:latin typeface="Helvetica Neue" charset="0"/>
              </a:rPr>
              <a:t> repel </a:t>
            </a:r>
            <a:r>
              <a:rPr lang="en-US" dirty="0" err="1">
                <a:solidFill>
                  <a:srgbClr val="003766"/>
                </a:solidFill>
                <a:effectLst/>
                <a:latin typeface="Helvetica Neue" charset="0"/>
              </a:rPr>
              <a:t>int</a:t>
            </a:r>
            <a:r>
              <a:rPr lang="en-US" dirty="0">
                <a:solidFill>
                  <a:srgbClr val="003766"/>
                </a:solidFill>
                <a:effectLst/>
                <a:latin typeface="Helvetica Neue" charset="0"/>
              </a:rPr>
              <a:t> </a:t>
            </a:r>
            <a:r>
              <a:rPr lang="en-US" dirty="0" err="1">
                <a:solidFill>
                  <a:srgbClr val="003766"/>
                </a:solidFill>
                <a:effectLst/>
                <a:latin typeface="Helvetica Neue" charset="0"/>
              </a:rPr>
              <a:t>escia</a:t>
            </a:r>
            <a:r>
              <a:rPr lang="en-US" dirty="0">
                <a:solidFill>
                  <a:srgbClr val="003766"/>
                </a:solidFill>
                <a:effectLst/>
                <a:latin typeface="Helvetica Neue" charset="0"/>
              </a:rPr>
              <a:t> </a:t>
            </a:r>
            <a:r>
              <a:rPr lang="en-US" dirty="0" err="1">
                <a:solidFill>
                  <a:srgbClr val="003766"/>
                </a:solidFill>
                <a:effectLst/>
                <a:latin typeface="Helvetica Neue" charset="0"/>
              </a:rPr>
              <a:t>nimusam</a:t>
            </a:r>
            <a:r>
              <a:rPr lang="en-US" dirty="0">
                <a:solidFill>
                  <a:srgbClr val="003766"/>
                </a:solidFill>
                <a:effectLst/>
                <a:latin typeface="Helvetica Neue" charset="0"/>
              </a:rPr>
              <a:t> </a:t>
            </a:r>
            <a:r>
              <a:rPr lang="en-US" dirty="0" err="1">
                <a:solidFill>
                  <a:srgbClr val="003766"/>
                </a:solidFill>
                <a:effectLst/>
                <a:latin typeface="Helvetica Neue" charset="0"/>
              </a:rPr>
              <a:t>est</a:t>
            </a:r>
            <a:r>
              <a:rPr lang="en-US" dirty="0">
                <a:solidFill>
                  <a:srgbClr val="003766"/>
                </a:solidFill>
                <a:effectLst/>
                <a:latin typeface="Helvetica Neue" charset="0"/>
              </a:rPr>
              <a:t> lam que </a:t>
            </a:r>
            <a:r>
              <a:rPr lang="en-US" dirty="0" err="1">
                <a:solidFill>
                  <a:srgbClr val="003766"/>
                </a:solidFill>
                <a:effectLst/>
                <a:latin typeface="Helvetica Neue" charset="0"/>
              </a:rPr>
              <a:t>nos</a:t>
            </a:r>
            <a:r>
              <a:rPr lang="en-US" dirty="0">
                <a:solidFill>
                  <a:srgbClr val="003766"/>
                </a:solidFill>
                <a:effectLst/>
                <a:latin typeface="Helvetica Neue" charset="0"/>
              </a:rPr>
              <a:t> ma </a:t>
            </a:r>
            <a:r>
              <a:rPr lang="en-US" dirty="0" err="1">
                <a:solidFill>
                  <a:srgbClr val="003766"/>
                </a:solidFill>
                <a:effectLst/>
                <a:latin typeface="Helvetica Neue" charset="0"/>
              </a:rPr>
              <a:t>vollupt</a:t>
            </a:r>
            <a:r>
              <a:rPr lang="en-US" dirty="0">
                <a:solidFill>
                  <a:srgbClr val="003766"/>
                </a:solidFill>
                <a:effectLst/>
                <a:latin typeface="Helvetica Neue" charset="0"/>
              </a:rPr>
              <a:t> </a:t>
            </a:r>
            <a:r>
              <a:rPr lang="en-US" dirty="0" err="1">
                <a:solidFill>
                  <a:srgbClr val="003766"/>
                </a:solidFill>
                <a:effectLst/>
                <a:latin typeface="Helvetica Neue" charset="0"/>
              </a:rPr>
              <a:t>ionsentotate</a:t>
            </a:r>
            <a:r>
              <a:rPr lang="en-US" dirty="0">
                <a:solidFill>
                  <a:srgbClr val="003766"/>
                </a:solidFill>
                <a:effectLst/>
                <a:latin typeface="Helvetica Neue" charset="0"/>
              </a:rPr>
              <a:t> nonet, qui deles et </a:t>
            </a:r>
            <a:r>
              <a:rPr lang="en-US" dirty="0" err="1">
                <a:solidFill>
                  <a:srgbClr val="003766"/>
                </a:solidFill>
                <a:effectLst/>
                <a:latin typeface="Helvetica Neue" charset="0"/>
              </a:rPr>
              <a:t>audanih</a:t>
            </a:r>
            <a:r>
              <a:rPr lang="en-US" dirty="0">
                <a:solidFill>
                  <a:srgbClr val="003766"/>
                </a:solidFill>
                <a:effectLst/>
                <a:latin typeface="Helvetica Neue" charset="0"/>
              </a:rPr>
              <a:t> </a:t>
            </a:r>
            <a:r>
              <a:rPr lang="en-US" dirty="0" err="1">
                <a:solidFill>
                  <a:srgbClr val="003766"/>
                </a:solidFill>
                <a:effectLst/>
                <a:latin typeface="Helvetica Neue" charset="0"/>
              </a:rPr>
              <a:t>illesequam</a:t>
            </a:r>
            <a:r>
              <a:rPr lang="en-US" dirty="0">
                <a:solidFill>
                  <a:srgbClr val="003766"/>
                </a:solidFill>
                <a:effectLst/>
                <a:latin typeface="Helvetica Neue" charset="0"/>
              </a:rPr>
              <a:t> </a:t>
            </a:r>
            <a:r>
              <a:rPr lang="en-US" dirty="0" err="1">
                <a:solidFill>
                  <a:srgbClr val="003766"/>
                </a:solidFill>
                <a:effectLst/>
                <a:latin typeface="Helvetica Neue" charset="0"/>
              </a:rPr>
              <a:t>utatur</a:t>
            </a:r>
            <a:r>
              <a:rPr lang="en-US" dirty="0">
                <a:solidFill>
                  <a:srgbClr val="003766"/>
                </a:solidFill>
                <a:effectLst/>
                <a:latin typeface="Helvetica Neue" charset="0"/>
              </a:rPr>
              <a:t> </a:t>
            </a:r>
            <a:r>
              <a:rPr lang="en-US" dirty="0" err="1">
                <a:solidFill>
                  <a:srgbClr val="003766"/>
                </a:solidFill>
                <a:effectLst/>
                <a:latin typeface="Helvetica Neue" charset="0"/>
              </a:rPr>
              <a:t>modi</a:t>
            </a:r>
            <a:r>
              <a:rPr lang="en-US" dirty="0">
                <a:solidFill>
                  <a:srgbClr val="003766"/>
                </a:solidFill>
                <a:effectLst/>
                <a:latin typeface="Helvetica Neue" charset="0"/>
              </a:rPr>
              <a:t> </a:t>
            </a:r>
            <a:r>
              <a:rPr lang="en-US" dirty="0" err="1">
                <a:solidFill>
                  <a:srgbClr val="003766"/>
                </a:solidFill>
                <a:effectLst/>
                <a:latin typeface="Helvetica Neue" charset="0"/>
              </a:rPr>
              <a:t>venimolorpor</a:t>
            </a:r>
            <a:r>
              <a:rPr lang="en-US" dirty="0">
                <a:solidFill>
                  <a:srgbClr val="003766"/>
                </a:solidFill>
                <a:effectLst/>
                <a:latin typeface="Helvetica Neue" charset="0"/>
              </a:rPr>
              <a:t> </a:t>
            </a:r>
            <a:r>
              <a:rPr lang="en-US" dirty="0" err="1">
                <a:solidFill>
                  <a:srgbClr val="003766"/>
                </a:solidFill>
                <a:effectLst/>
                <a:latin typeface="Helvetica Neue" charset="0"/>
              </a:rPr>
              <a:t>aliquas</a:t>
            </a:r>
            <a:r>
              <a:rPr lang="en-US" dirty="0">
                <a:solidFill>
                  <a:srgbClr val="003766"/>
                </a:solidFill>
                <a:effectLst/>
                <a:latin typeface="Helvetica Neue" charset="0"/>
              </a:rPr>
              <a:t> </a:t>
            </a:r>
            <a:r>
              <a:rPr lang="en-US" dirty="0" err="1">
                <a:solidFill>
                  <a:srgbClr val="003766"/>
                </a:solidFill>
                <a:effectLst/>
                <a:latin typeface="Helvetica Neue" charset="0"/>
              </a:rPr>
              <a:t>eFerumquia</a:t>
            </a:r>
            <a:r>
              <a:rPr lang="en-US" dirty="0">
                <a:solidFill>
                  <a:srgbClr val="003766"/>
                </a:solidFill>
                <a:effectLst/>
                <a:latin typeface="Helvetica Neue" charset="0"/>
              </a:rPr>
              <a:t> </a:t>
            </a:r>
            <a:r>
              <a:rPr lang="en-US" dirty="0" err="1">
                <a:solidFill>
                  <a:srgbClr val="003766"/>
                </a:solidFill>
                <a:effectLst/>
                <a:latin typeface="Helvetica Neue" charset="0"/>
              </a:rPr>
              <a:t>voloraecerem</a:t>
            </a:r>
            <a:r>
              <a:rPr lang="en-US" dirty="0">
                <a:solidFill>
                  <a:srgbClr val="003766"/>
                </a:solidFill>
                <a:effectLst/>
                <a:latin typeface="Helvetica Neue" charset="0"/>
              </a:rPr>
              <a:t>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recati</a:t>
            </a:r>
            <a:r>
              <a:rPr lang="en-US" dirty="0">
                <a:solidFill>
                  <a:srgbClr val="003766"/>
                </a:solidFill>
                <a:effectLst/>
                <a:latin typeface="Helvetica Neue" charset="0"/>
              </a:rPr>
              <a:t> </a:t>
            </a:r>
            <a:r>
              <a:rPr lang="en-US" dirty="0" err="1">
                <a:solidFill>
                  <a:srgbClr val="003766"/>
                </a:solidFill>
                <a:effectLst/>
                <a:latin typeface="Helvetica Neue" charset="0"/>
              </a:rPr>
              <a:t>ipsunt</a:t>
            </a:r>
            <a:r>
              <a:rPr lang="en-US" dirty="0">
                <a:solidFill>
                  <a:srgbClr val="003766"/>
                </a:solidFill>
                <a:effectLst/>
                <a:latin typeface="Helvetica Neue" charset="0"/>
              </a:rPr>
              <a:t> </a:t>
            </a:r>
            <a:r>
              <a:rPr lang="en-US" dirty="0" err="1">
                <a:solidFill>
                  <a:srgbClr val="003766"/>
                </a:solidFill>
                <a:effectLst/>
                <a:latin typeface="Helvetica Neue" charset="0"/>
              </a:rPr>
              <a:t>est</a:t>
            </a:r>
            <a:r>
              <a:rPr lang="en-US" dirty="0">
                <a:solidFill>
                  <a:srgbClr val="003766"/>
                </a:solidFill>
                <a:effectLst/>
                <a:latin typeface="Helvetica Neue" charset="0"/>
              </a:rPr>
              <a:t> </a:t>
            </a:r>
            <a:r>
              <a:rPr lang="en-US" dirty="0" err="1">
                <a:solidFill>
                  <a:srgbClr val="003766"/>
                </a:solidFill>
                <a:effectLst/>
                <a:latin typeface="Helvetica Neue" charset="0"/>
              </a:rPr>
              <a:t>repta</a:t>
            </a:r>
            <a:r>
              <a:rPr lang="en-US" dirty="0">
                <a:solidFill>
                  <a:srgbClr val="003766"/>
                </a:solidFill>
                <a:effectLst/>
                <a:latin typeface="Helvetica Neue" charset="0"/>
              </a:rPr>
              <a:t> quam </a:t>
            </a:r>
            <a:r>
              <a:rPr lang="en-US" dirty="0" err="1">
                <a:solidFill>
                  <a:srgbClr val="003766"/>
                </a:solidFill>
                <a:effectLst/>
                <a:latin typeface="Helvetica Neue" charset="0"/>
              </a:rPr>
              <a:t>exceat</a:t>
            </a:r>
            <a:endParaRPr lang="en-US" dirty="0">
              <a:solidFill>
                <a:srgbClr val="003766"/>
              </a:solidFill>
              <a:effectLst/>
              <a:latin typeface="Helvetica Neue"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Tree>
    <p:extLst>
      <p:ext uri="{BB962C8B-B14F-4D97-AF65-F5344CB8AC3E}">
        <p14:creationId xmlns:p14="http://schemas.microsoft.com/office/powerpoint/2010/main" val="46727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7117976"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sp>
        <p:nvSpPr>
          <p:cNvPr id="3" name="Subtitle 2"/>
          <p:cNvSpPr>
            <a:spLocks noGrp="1"/>
          </p:cNvSpPr>
          <p:nvPr>
            <p:ph type="subTitle" idx="1" hasCustomPrompt="1"/>
          </p:nvPr>
        </p:nvSpPr>
        <p:spPr>
          <a:xfrm>
            <a:off x="1219200" y="3319649"/>
            <a:ext cx="7117976" cy="2812209"/>
          </a:xfrm>
          <a:prstGeom prst="rect">
            <a:avLst/>
          </a:prstGeom>
        </p:spPr>
        <p:txBody>
          <a:bodyPr anchor="t">
            <a:normAutofit/>
          </a:bodyPr>
          <a:lstStyle>
            <a:lvl1pPr marL="0" indent="0" algn="l">
              <a:lnSpc>
                <a:spcPct val="100000"/>
              </a:lnSpc>
              <a:buNone/>
              <a:defRPr lang="en-US"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solidFill>
                  <a:srgbClr val="003766"/>
                </a:solidFill>
                <a:effectLst/>
                <a:latin typeface="Helvetica Neue" charset="0"/>
              </a:rPr>
              <a:t>Olore</a:t>
            </a:r>
            <a:r>
              <a:rPr lang="en-US" dirty="0">
                <a:solidFill>
                  <a:srgbClr val="003766"/>
                </a:solidFill>
                <a:effectLst/>
                <a:latin typeface="Helvetica Neue" charset="0"/>
              </a:rPr>
              <a:t> </a:t>
            </a:r>
            <a:r>
              <a:rPr lang="en-US" dirty="0" err="1">
                <a:solidFill>
                  <a:srgbClr val="003766"/>
                </a:solidFill>
                <a:effectLst/>
                <a:latin typeface="Helvetica Neue" charset="0"/>
              </a:rPr>
              <a:t>comnistio</a:t>
            </a:r>
            <a:r>
              <a:rPr lang="en-US" dirty="0">
                <a:solidFill>
                  <a:srgbClr val="003766"/>
                </a:solidFill>
                <a:effectLst/>
                <a:latin typeface="Helvetica Neue" charset="0"/>
              </a:rPr>
              <a:t> </a:t>
            </a:r>
            <a:r>
              <a:rPr lang="en-US" dirty="0" err="1">
                <a:solidFill>
                  <a:srgbClr val="003766"/>
                </a:solidFill>
                <a:effectLst/>
                <a:latin typeface="Helvetica Neue" charset="0"/>
              </a:rPr>
              <a:t>maion</a:t>
            </a:r>
            <a:r>
              <a:rPr lang="en-US" dirty="0">
                <a:solidFill>
                  <a:srgbClr val="003766"/>
                </a:solidFill>
                <a:effectLst/>
                <a:latin typeface="Helvetica Neue" charset="0"/>
              </a:rPr>
              <a:t> </a:t>
            </a:r>
            <a:r>
              <a:rPr lang="en-US" dirty="0" err="1">
                <a:solidFill>
                  <a:srgbClr val="003766"/>
                </a:solidFill>
                <a:effectLst/>
                <a:latin typeface="Helvetica Neue" charset="0"/>
              </a:rPr>
              <a:t>rempel</a:t>
            </a:r>
            <a:r>
              <a:rPr lang="en-US" dirty="0">
                <a:solidFill>
                  <a:srgbClr val="003766"/>
                </a:solidFill>
                <a:effectLst/>
                <a:latin typeface="Helvetica Neue" charset="0"/>
              </a:rPr>
              <a:t> </a:t>
            </a:r>
            <a:r>
              <a:rPr lang="en-US" dirty="0" err="1">
                <a:solidFill>
                  <a:srgbClr val="003766"/>
                </a:solidFill>
                <a:effectLst/>
                <a:latin typeface="Helvetica Neue" charset="0"/>
              </a:rPr>
              <a:t>ipicid</a:t>
            </a:r>
            <a:r>
              <a:rPr lang="en-US" dirty="0">
                <a:solidFill>
                  <a:srgbClr val="003766"/>
                </a:solidFill>
                <a:effectLst/>
                <a:latin typeface="Helvetica Neue" charset="0"/>
              </a:rPr>
              <a:t> </a:t>
            </a:r>
            <a:r>
              <a:rPr lang="en-US" dirty="0" err="1">
                <a:solidFill>
                  <a:srgbClr val="003766"/>
                </a:solidFill>
                <a:effectLst/>
                <a:latin typeface="Helvetica Neue" charset="0"/>
              </a:rPr>
              <a:t>eatecto</a:t>
            </a:r>
            <a:r>
              <a:rPr lang="en-US" dirty="0">
                <a:solidFill>
                  <a:srgbClr val="003766"/>
                </a:solidFill>
                <a:effectLst/>
                <a:latin typeface="Helvetica Neue" charset="0"/>
              </a:rPr>
              <a:t> </a:t>
            </a:r>
            <a:r>
              <a:rPr lang="en-US" dirty="0" err="1">
                <a:solidFill>
                  <a:srgbClr val="003766"/>
                </a:solidFill>
                <a:effectLst/>
                <a:latin typeface="Helvetica Neue" charset="0"/>
              </a:rPr>
              <a:t>mosa</a:t>
            </a:r>
            <a:r>
              <a:rPr lang="en-US" dirty="0">
                <a:solidFill>
                  <a:srgbClr val="003766"/>
                </a:solidFill>
                <a:effectLst/>
                <a:latin typeface="Helvetica Neue" charset="0"/>
              </a:rPr>
              <a:t> </a:t>
            </a:r>
            <a:r>
              <a:rPr lang="en-US" dirty="0" err="1">
                <a:solidFill>
                  <a:srgbClr val="003766"/>
                </a:solidFill>
                <a:effectLst/>
                <a:latin typeface="Helvetica Neue" charset="0"/>
              </a:rPr>
              <a:t>cullaut</a:t>
            </a:r>
            <a:r>
              <a:rPr lang="en-US" dirty="0">
                <a:solidFill>
                  <a:srgbClr val="003766"/>
                </a:solidFill>
                <a:effectLst/>
                <a:latin typeface="Helvetica Neue" charset="0"/>
              </a:rPr>
              <a:t> </a:t>
            </a:r>
            <a:r>
              <a:rPr lang="en-US" dirty="0" err="1">
                <a:solidFill>
                  <a:srgbClr val="003766"/>
                </a:solidFill>
                <a:effectLst/>
                <a:latin typeface="Helvetica Neue" charset="0"/>
              </a:rPr>
              <a:t>inulpa</a:t>
            </a:r>
            <a:r>
              <a:rPr lang="en-US" dirty="0">
                <a:solidFill>
                  <a:srgbClr val="003766"/>
                </a:solidFill>
                <a:effectLst/>
                <a:latin typeface="Helvetica Neue" charset="0"/>
              </a:rPr>
              <a:t> </a:t>
            </a:r>
            <a:r>
              <a:rPr lang="en-US" dirty="0" err="1">
                <a:solidFill>
                  <a:srgbClr val="003766"/>
                </a:solidFill>
                <a:effectLst/>
                <a:latin typeface="Helvetica Neue" charset="0"/>
              </a:rPr>
              <a:t>dolupit</a:t>
            </a:r>
            <a:r>
              <a:rPr lang="en-US" dirty="0">
                <a:solidFill>
                  <a:srgbClr val="003766"/>
                </a:solidFill>
                <a:effectLst/>
                <a:latin typeface="Helvetica Neue" charset="0"/>
              </a:rPr>
              <a:t> </a:t>
            </a:r>
            <a:r>
              <a:rPr lang="en-US" dirty="0" err="1">
                <a:solidFill>
                  <a:srgbClr val="003766"/>
                </a:solidFill>
                <a:effectLst/>
                <a:latin typeface="Helvetica Neue" charset="0"/>
              </a:rPr>
              <a:t>este</a:t>
            </a:r>
            <a:r>
              <a:rPr lang="en-US" dirty="0">
                <a:solidFill>
                  <a:srgbClr val="003766"/>
                </a:solidFill>
                <a:effectLst/>
                <a:latin typeface="Helvetica Neue" charset="0"/>
              </a:rPr>
              <a:t> </a:t>
            </a:r>
            <a:r>
              <a:rPr lang="en-US" dirty="0" err="1">
                <a:solidFill>
                  <a:srgbClr val="003766"/>
                </a:solidFill>
                <a:effectLst/>
                <a:latin typeface="Helvetica Neue" charset="0"/>
              </a:rPr>
              <a:t>ipsumque</a:t>
            </a:r>
            <a:r>
              <a:rPr lang="en-US" dirty="0">
                <a:solidFill>
                  <a:srgbClr val="003766"/>
                </a:solidFill>
                <a:effectLst/>
                <a:latin typeface="Helvetica Neue" charset="0"/>
              </a:rPr>
              <a:t> lab </a:t>
            </a:r>
            <a:r>
              <a:rPr lang="en-US" dirty="0" err="1">
                <a:solidFill>
                  <a:srgbClr val="003766"/>
                </a:solidFill>
                <a:effectLst/>
                <a:latin typeface="Helvetica Neue" charset="0"/>
              </a:rPr>
              <a:t>ipiciliqui</a:t>
            </a:r>
            <a:r>
              <a:rPr lang="en-US" dirty="0">
                <a:solidFill>
                  <a:srgbClr val="003766"/>
                </a:solidFill>
                <a:effectLst/>
                <a:latin typeface="Helvetica Neue" charset="0"/>
              </a:rPr>
              <a:t> </a:t>
            </a:r>
            <a:r>
              <a:rPr lang="en-US" dirty="0" err="1">
                <a:solidFill>
                  <a:srgbClr val="003766"/>
                </a:solidFill>
                <a:effectLst/>
                <a:latin typeface="Helvetica Neue" charset="0"/>
              </a:rPr>
              <a:t>dolorem</a:t>
            </a:r>
            <a:r>
              <a:rPr lang="en-US" dirty="0">
                <a:solidFill>
                  <a:srgbClr val="003766"/>
                </a:solidFill>
                <a:effectLst/>
                <a:latin typeface="Helvetica Neue" charset="0"/>
              </a:rPr>
              <a:t> </a:t>
            </a:r>
            <a:r>
              <a:rPr lang="en-US" dirty="0" err="1">
                <a:solidFill>
                  <a:srgbClr val="003766"/>
                </a:solidFill>
                <a:effectLst/>
                <a:latin typeface="Helvetica Neue" charset="0"/>
              </a:rPr>
              <a:t>nonsero</a:t>
            </a:r>
            <a:r>
              <a:rPr lang="en-US" dirty="0">
                <a:solidFill>
                  <a:srgbClr val="003766"/>
                </a:solidFill>
                <a:effectLst/>
                <a:latin typeface="Helvetica Neue" charset="0"/>
              </a:rPr>
              <a:t> </a:t>
            </a:r>
            <a:r>
              <a:rPr lang="en-US" dirty="0" err="1">
                <a:solidFill>
                  <a:srgbClr val="003766"/>
                </a:solidFill>
                <a:effectLst/>
                <a:latin typeface="Helvetica Neue" charset="0"/>
              </a:rPr>
              <a:t>torios</a:t>
            </a:r>
            <a:r>
              <a:rPr lang="en-US" dirty="0">
                <a:solidFill>
                  <a:srgbClr val="003766"/>
                </a:solidFill>
                <a:effectLst/>
                <a:latin typeface="Helvetica Neue" charset="0"/>
              </a:rPr>
              <a:t> </a:t>
            </a:r>
            <a:r>
              <a:rPr lang="en-US" dirty="0" err="1">
                <a:solidFill>
                  <a:srgbClr val="003766"/>
                </a:solidFill>
                <a:effectLst/>
                <a:latin typeface="Helvetica Neue" charset="0"/>
              </a:rPr>
              <a:t>etum</a:t>
            </a:r>
            <a:r>
              <a:rPr lang="en-US" dirty="0">
                <a:solidFill>
                  <a:srgbClr val="003766"/>
                </a:solidFill>
                <a:effectLst/>
                <a:latin typeface="Helvetica Neue" charset="0"/>
              </a:rPr>
              <a:t> </a:t>
            </a:r>
            <a:r>
              <a:rPr lang="en-US" dirty="0" err="1">
                <a:solidFill>
                  <a:srgbClr val="003766"/>
                </a:solidFill>
                <a:effectLst/>
                <a:latin typeface="Helvetica Neue" charset="0"/>
              </a:rPr>
              <a:t>faccatio</a:t>
            </a:r>
            <a:r>
              <a:rPr lang="en-US" dirty="0">
                <a:solidFill>
                  <a:srgbClr val="003766"/>
                </a:solidFill>
                <a:effectLst/>
                <a:latin typeface="Helvetica Neue" charset="0"/>
              </a:rPr>
              <a:t> </a:t>
            </a:r>
            <a:r>
              <a:rPr lang="en-US" dirty="0" err="1">
                <a:solidFill>
                  <a:srgbClr val="003766"/>
                </a:solidFill>
                <a:effectLst/>
                <a:latin typeface="Helvetica Neue" charset="0"/>
              </a:rPr>
              <a:t>molorru</a:t>
            </a:r>
            <a:r>
              <a:rPr lang="en-US" dirty="0">
                <a:solidFill>
                  <a:srgbClr val="003766"/>
                </a:solidFill>
                <a:effectLst/>
                <a:latin typeface="Helvetica Neue" charset="0"/>
              </a:rPr>
              <a:t> </a:t>
            </a:r>
            <a:r>
              <a:rPr lang="en-US" dirty="0" err="1">
                <a:solidFill>
                  <a:srgbClr val="003766"/>
                </a:solidFill>
                <a:effectLst/>
                <a:latin typeface="Helvetica Neue" charset="0"/>
              </a:rPr>
              <a:t>ptaquaturit</a:t>
            </a:r>
            <a:r>
              <a:rPr lang="en-US" dirty="0">
                <a:solidFill>
                  <a:srgbClr val="003766"/>
                </a:solidFill>
                <a:effectLst/>
                <a:latin typeface="Helvetica Neue" charset="0"/>
              </a:rPr>
              <a:t> ad </a:t>
            </a:r>
            <a:r>
              <a:rPr lang="en-US" dirty="0" err="1">
                <a:solidFill>
                  <a:srgbClr val="003766"/>
                </a:solidFill>
                <a:effectLst/>
                <a:latin typeface="Helvetica Neue" charset="0"/>
              </a:rPr>
              <a:t>mollaudit</a:t>
            </a:r>
            <a:r>
              <a:rPr lang="en-US" dirty="0">
                <a:solidFill>
                  <a:srgbClr val="003766"/>
                </a:solidFill>
                <a:effectLst/>
                <a:latin typeface="Helvetica Neue" charset="0"/>
              </a:rPr>
              <a:t>. </a:t>
            </a:r>
            <a:r>
              <a:rPr lang="en-US" dirty="0" err="1">
                <a:solidFill>
                  <a:srgbClr val="003766"/>
                </a:solidFill>
                <a:effectLst/>
                <a:latin typeface="Helvetica Neue" charset="0"/>
              </a:rPr>
              <a:t>Amet</a:t>
            </a:r>
            <a:r>
              <a:rPr lang="en-US" dirty="0">
                <a:solidFill>
                  <a:srgbClr val="003766"/>
                </a:solidFill>
                <a:effectLst/>
                <a:latin typeface="Helvetica Neue" charset="0"/>
              </a:rPr>
              <a:t> ipsum. In </a:t>
            </a:r>
            <a:r>
              <a:rPr lang="en-US" dirty="0" err="1">
                <a:solidFill>
                  <a:srgbClr val="003766"/>
                </a:solidFill>
                <a:effectLst/>
                <a:latin typeface="Helvetica Neue" charset="0"/>
              </a:rPr>
              <a:t>estiaes</a:t>
            </a:r>
            <a:r>
              <a:rPr lang="en-US" dirty="0">
                <a:solidFill>
                  <a:srgbClr val="003766"/>
                </a:solidFill>
                <a:effectLst/>
                <a:latin typeface="Helvetica Neue" charset="0"/>
              </a:rPr>
              <a:t> </a:t>
            </a:r>
            <a:r>
              <a:rPr lang="en-US" dirty="0" err="1">
                <a:solidFill>
                  <a:srgbClr val="003766"/>
                </a:solidFill>
                <a:effectLst/>
                <a:latin typeface="Helvetica Neue" charset="0"/>
              </a:rPr>
              <a:t>cidicii</a:t>
            </a:r>
            <a:r>
              <a:rPr lang="en-US" dirty="0">
                <a:solidFill>
                  <a:srgbClr val="003766"/>
                </a:solidFill>
                <a:effectLst/>
                <a:latin typeface="Helvetica Neue" charset="0"/>
              </a:rPr>
              <a:t> </a:t>
            </a:r>
            <a:r>
              <a:rPr lang="en-US" dirty="0" err="1">
                <a:solidFill>
                  <a:srgbClr val="003766"/>
                </a:solidFill>
                <a:effectLst/>
                <a:latin typeface="Helvetica Neue" charset="0"/>
              </a:rPr>
              <a:t>stiatem</a:t>
            </a:r>
            <a:r>
              <a:rPr lang="en-US" dirty="0">
                <a:solidFill>
                  <a:srgbClr val="003766"/>
                </a:solidFill>
                <a:effectLst/>
                <a:latin typeface="Helvetica Neue" charset="0"/>
              </a:rPr>
              <a:t> nit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laut</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maxim </a:t>
            </a:r>
            <a:r>
              <a:rPr lang="en-US" dirty="0" err="1">
                <a:solidFill>
                  <a:srgbClr val="003766"/>
                </a:solidFill>
                <a:effectLst/>
                <a:latin typeface="Helvetica Neue" charset="0"/>
              </a:rPr>
              <a:t>fugita</a:t>
            </a:r>
            <a:r>
              <a:rPr lang="en-US" dirty="0">
                <a:solidFill>
                  <a:srgbClr val="003766"/>
                </a:solidFill>
                <a:effectLst/>
                <a:latin typeface="Helvetica Neue" charset="0"/>
              </a:rPr>
              <a:t> quo </a:t>
            </a:r>
            <a:r>
              <a:rPr lang="en-US" dirty="0" err="1">
                <a:solidFill>
                  <a:srgbClr val="003766"/>
                </a:solidFill>
                <a:effectLst/>
                <a:latin typeface="Helvetica Neue" charset="0"/>
              </a:rPr>
              <a:t>iumquiat</a:t>
            </a:r>
            <a:r>
              <a:rPr lang="en-US" dirty="0">
                <a:solidFill>
                  <a:srgbClr val="003766"/>
                </a:solidFill>
                <a:effectLst/>
                <a:latin typeface="Helvetica Neue" charset="0"/>
              </a:rPr>
              <a:t> </a:t>
            </a:r>
            <a:r>
              <a:rPr lang="en-US" dirty="0" err="1">
                <a:solidFill>
                  <a:srgbClr val="003766"/>
                </a:solidFill>
                <a:effectLst/>
                <a:latin typeface="Helvetica Neue" charset="0"/>
              </a:rPr>
              <a:t>pellacilitas</a:t>
            </a:r>
            <a:r>
              <a:rPr lang="en-US" dirty="0">
                <a:solidFill>
                  <a:srgbClr val="003766"/>
                </a:solidFill>
                <a:effectLst/>
                <a:latin typeface="Helvetica Neue" charset="0"/>
              </a:rPr>
              <a:t> </a:t>
            </a:r>
            <a:r>
              <a:rPr lang="en-US" dirty="0" err="1">
                <a:solidFill>
                  <a:srgbClr val="003766"/>
                </a:solidFill>
                <a:effectLst/>
                <a:latin typeface="Helvetica Neue" charset="0"/>
              </a:rPr>
              <a:t>debisti</a:t>
            </a:r>
            <a:r>
              <a:rPr lang="en-US" dirty="0">
                <a:solidFill>
                  <a:srgbClr val="003766"/>
                </a:solidFill>
                <a:effectLst/>
                <a:latin typeface="Helvetica Neue" charset="0"/>
              </a:rPr>
              <a:t> </a:t>
            </a:r>
            <a:r>
              <a:rPr lang="en-US" dirty="0" err="1">
                <a:solidFill>
                  <a:srgbClr val="003766"/>
                </a:solidFill>
                <a:effectLst/>
                <a:latin typeface="Helvetica Neue" charset="0"/>
              </a:rPr>
              <a:t>uritas</a:t>
            </a:r>
            <a:r>
              <a:rPr lang="en-US" dirty="0">
                <a:solidFill>
                  <a:srgbClr val="003766"/>
                </a:solidFill>
                <a:effectLst/>
                <a:latin typeface="Helvetica Neue" charset="0"/>
              </a:rPr>
              <a:t> </a:t>
            </a:r>
            <a:r>
              <a:rPr lang="en-US" dirty="0" err="1">
                <a:solidFill>
                  <a:srgbClr val="003766"/>
                </a:solidFill>
                <a:effectLst/>
                <a:latin typeface="Helvetica Neue" charset="0"/>
              </a:rPr>
              <a:t>conserum</a:t>
            </a:r>
            <a:r>
              <a:rPr lang="en-US" dirty="0">
                <a:solidFill>
                  <a:srgbClr val="003766"/>
                </a:solidFill>
                <a:effectLst/>
                <a:latin typeface="Helvetica Neue" charset="0"/>
              </a:rPr>
              <a:t> </a:t>
            </a:r>
            <a:r>
              <a:rPr lang="en-US" dirty="0" err="1">
                <a:solidFill>
                  <a:srgbClr val="003766"/>
                </a:solidFill>
                <a:effectLst/>
                <a:latin typeface="Helvetica Neue" charset="0"/>
              </a:rPr>
              <a:t>harum</a:t>
            </a:r>
            <a:r>
              <a:rPr lang="en-US" dirty="0">
                <a:solidFill>
                  <a:srgbClr val="003766"/>
                </a:solidFill>
                <a:effectLst/>
                <a:latin typeface="Helvetica Neue" charset="0"/>
              </a:rPr>
              <a:t> que mi, </a:t>
            </a:r>
            <a:r>
              <a:rPr lang="en-US" dirty="0" err="1">
                <a:solidFill>
                  <a:srgbClr val="003766"/>
                </a:solidFill>
                <a:effectLst/>
                <a:latin typeface="Helvetica Neue" charset="0"/>
              </a:rPr>
              <a:t>odiSaeptatent</a:t>
            </a:r>
            <a:r>
              <a:rPr lang="en-US" dirty="0">
                <a:solidFill>
                  <a:srgbClr val="003766"/>
                </a:solidFill>
                <a:effectLst/>
                <a:latin typeface="Helvetica Neue" charset="0"/>
              </a:rPr>
              <a:t> </a:t>
            </a:r>
            <a:r>
              <a:rPr lang="en-US" dirty="0" err="1">
                <a:solidFill>
                  <a:srgbClr val="003766"/>
                </a:solidFill>
                <a:effectLst/>
                <a:latin typeface="Helvetica Neue" charset="0"/>
              </a:rPr>
              <a:t>atatur</a:t>
            </a:r>
            <a:r>
              <a:rPr lang="en-US" dirty="0">
                <a:solidFill>
                  <a:srgbClr val="003766"/>
                </a:solidFill>
                <a:effectLst/>
                <a:latin typeface="Helvetica Neue" charset="0"/>
              </a:rPr>
              <a:t>? </a:t>
            </a:r>
            <a:r>
              <a:rPr lang="en-US" dirty="0" err="1">
                <a:solidFill>
                  <a:srgbClr val="003766"/>
                </a:solidFill>
                <a:effectLst/>
                <a:latin typeface="Helvetica Neue" charset="0"/>
              </a:rPr>
              <a:t>Ecepedi</a:t>
            </a:r>
            <a:r>
              <a:rPr lang="en-US" dirty="0">
                <a:solidFill>
                  <a:srgbClr val="003766"/>
                </a:solidFill>
                <a:effectLst/>
                <a:latin typeface="Helvetica Neue" charset="0"/>
              </a:rPr>
              <a:t> </a:t>
            </a:r>
            <a:r>
              <a:rPr lang="en-US" dirty="0" err="1">
                <a:solidFill>
                  <a:srgbClr val="003766"/>
                </a:solidFill>
                <a:effectLst/>
                <a:latin typeface="Helvetica Neue" charset="0"/>
              </a:rPr>
              <a:t>psapel</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a:t>
            </a:r>
            <a:r>
              <a:rPr lang="en-US" dirty="0" err="1">
                <a:solidFill>
                  <a:srgbClr val="003766"/>
                </a:solidFill>
                <a:effectLst/>
                <a:latin typeface="Helvetica Neue" charset="0"/>
              </a:rPr>
              <a:t>imusa</a:t>
            </a:r>
            <a:r>
              <a:rPr lang="en-US" dirty="0">
                <a:solidFill>
                  <a:srgbClr val="003766"/>
                </a:solidFill>
                <a:effectLst/>
                <a:latin typeface="Helvetica Neue" charset="0"/>
              </a:rPr>
              <a:t> </a:t>
            </a:r>
            <a:r>
              <a:rPr lang="en-US" dirty="0" err="1">
                <a:solidFill>
                  <a:srgbClr val="003766"/>
                </a:solidFill>
                <a:effectLst/>
                <a:latin typeface="Helvetica Neue" charset="0"/>
              </a:rPr>
              <a:t>secae</a:t>
            </a:r>
            <a:r>
              <a:rPr lang="en-US" dirty="0">
                <a:solidFill>
                  <a:srgbClr val="003766"/>
                </a:solidFill>
                <a:effectLst/>
                <a:latin typeface="Helvetica Neue" charset="0"/>
              </a:rPr>
              <a:t> lam, qui </a:t>
            </a:r>
            <a:r>
              <a:rPr lang="en-US" dirty="0" err="1">
                <a:solidFill>
                  <a:srgbClr val="003766"/>
                </a:solidFill>
                <a:effectLst/>
                <a:latin typeface="Helvetica Neue" charset="0"/>
              </a:rPr>
              <a:t>iur</a:t>
            </a:r>
            <a:r>
              <a:rPr lang="en-US" dirty="0">
                <a:solidFill>
                  <a:srgbClr val="003766"/>
                </a:solidFill>
                <a:effectLst/>
                <a:latin typeface="Helvetica Neue" charset="0"/>
              </a:rPr>
              <a:t>, </a:t>
            </a:r>
            <a:r>
              <a:rPr lang="en-US" dirty="0" err="1">
                <a:solidFill>
                  <a:srgbClr val="003766"/>
                </a:solidFill>
                <a:effectLst/>
                <a:latin typeface="Helvetica Neue" charset="0"/>
              </a:rPr>
              <a:t>apitam</a:t>
            </a:r>
            <a:r>
              <a:rPr lang="en-US" dirty="0">
                <a:solidFill>
                  <a:srgbClr val="003766"/>
                </a:solidFill>
                <a:effectLst/>
                <a:latin typeface="Helvetica Neue" charset="0"/>
              </a:rPr>
              <a:t> as </a:t>
            </a:r>
            <a:r>
              <a:rPr lang="en-US" dirty="0" err="1">
                <a:solidFill>
                  <a:srgbClr val="003766"/>
                </a:solidFill>
                <a:effectLst/>
                <a:latin typeface="Helvetica Neue" charset="0"/>
              </a:rPr>
              <a:t>millupti</a:t>
            </a:r>
            <a:r>
              <a:rPr lang="en-US" dirty="0">
                <a:solidFill>
                  <a:srgbClr val="003766"/>
                </a:solidFill>
                <a:effectLst/>
                <a:latin typeface="Helvetica Neue" charset="0"/>
              </a:rPr>
              <a:t> </a:t>
            </a:r>
            <a:r>
              <a:rPr lang="en-US" dirty="0" err="1">
                <a:solidFill>
                  <a:srgbClr val="003766"/>
                </a:solidFill>
                <a:effectLst/>
                <a:latin typeface="Helvetica Neue" charset="0"/>
              </a:rPr>
              <a:t>diciis</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asped</a:t>
            </a:r>
            <a:r>
              <a:rPr lang="en-US" dirty="0">
                <a:solidFill>
                  <a:srgbClr val="003766"/>
                </a:solidFill>
                <a:effectLst/>
                <a:latin typeface="Helvetica Neue" charset="0"/>
              </a:rPr>
              <a:t> </a:t>
            </a:r>
            <a:r>
              <a:rPr lang="en-US" dirty="0" err="1">
                <a:solidFill>
                  <a:srgbClr val="003766"/>
                </a:solidFill>
                <a:effectLst/>
                <a:latin typeface="Helvetica Neue" charset="0"/>
              </a:rPr>
              <a:t>quist</a:t>
            </a:r>
            <a:r>
              <a:rPr lang="en-US" dirty="0">
                <a:solidFill>
                  <a:srgbClr val="003766"/>
                </a:solidFill>
                <a:effectLst/>
                <a:latin typeface="Helvetica Neue" charset="0"/>
              </a:rPr>
              <a:t>, </a:t>
            </a:r>
            <a:r>
              <a:rPr lang="en-US" dirty="0" err="1">
                <a:solidFill>
                  <a:srgbClr val="003766"/>
                </a:solidFill>
                <a:effectLst/>
                <a:latin typeface="Helvetica Neue" charset="0"/>
              </a:rPr>
              <a:t>sequaer</a:t>
            </a:r>
            <a:r>
              <a:rPr lang="en-US" dirty="0">
                <a:solidFill>
                  <a:srgbClr val="003766"/>
                </a:solidFill>
                <a:effectLst/>
                <a:latin typeface="Helvetica Neue" charset="0"/>
              </a:rPr>
              <a:t> </a:t>
            </a:r>
            <a:r>
              <a:rPr lang="en-US" dirty="0" err="1">
                <a:solidFill>
                  <a:srgbClr val="003766"/>
                </a:solidFill>
                <a:effectLst/>
                <a:latin typeface="Helvetica Neue" charset="0"/>
              </a:rPr>
              <a:t>ehendendios</a:t>
            </a:r>
            <a:r>
              <a:rPr lang="en-US" dirty="0">
                <a:solidFill>
                  <a:srgbClr val="003766"/>
                </a:solidFill>
                <a:effectLst/>
                <a:latin typeface="Helvetica Neue" charset="0"/>
              </a:rPr>
              <a:t> </a:t>
            </a:r>
            <a:r>
              <a:rPr lang="en-US" dirty="0" err="1">
                <a:solidFill>
                  <a:srgbClr val="003766"/>
                </a:solidFill>
                <a:effectLst/>
                <a:latin typeface="Helvetica Neue" charset="0"/>
              </a:rPr>
              <a:t>inimint</a:t>
            </a:r>
            <a:r>
              <a:rPr lang="en-US" dirty="0">
                <a:solidFill>
                  <a:srgbClr val="003766"/>
                </a:solidFill>
                <a:effectLst/>
                <a:latin typeface="Helvetica Neue" charset="0"/>
              </a:rPr>
              <a:t>, </a:t>
            </a:r>
            <a:r>
              <a:rPr lang="en-US" dirty="0" err="1">
                <a:solidFill>
                  <a:srgbClr val="003766"/>
                </a:solidFill>
                <a:effectLst/>
                <a:latin typeface="Helvetica Neue" charset="0"/>
              </a:rPr>
              <a:t>ulpa</a:t>
            </a:r>
            <a:r>
              <a:rPr lang="en-US" dirty="0">
                <a:solidFill>
                  <a:srgbClr val="003766"/>
                </a:solidFill>
                <a:effectLst/>
                <a:latin typeface="Helvetica Neue" charset="0"/>
              </a:rPr>
              <a:t> ex </a:t>
            </a:r>
            <a:r>
              <a:rPr lang="en-US" dirty="0" err="1">
                <a:solidFill>
                  <a:srgbClr val="003766"/>
                </a:solidFill>
                <a:effectLst/>
                <a:latin typeface="Helvetica Neue" charset="0"/>
              </a:rPr>
              <a:t>essentem</a:t>
            </a:r>
            <a:r>
              <a:rPr lang="en-US" dirty="0">
                <a:solidFill>
                  <a:srgbClr val="003766"/>
                </a:solidFill>
                <a:effectLst/>
                <a:latin typeface="Helvetica Neue" charset="0"/>
              </a:rPr>
              <a:t> </a:t>
            </a:r>
            <a:r>
              <a:rPr lang="en-US" dirty="0" err="1">
                <a:solidFill>
                  <a:srgbClr val="003766"/>
                </a:solidFill>
                <a:effectLst/>
                <a:latin typeface="Helvetica Neue" charset="0"/>
              </a:rPr>
              <a:t>imagnimus</a:t>
            </a:r>
            <a:r>
              <a:rPr lang="en-US" dirty="0">
                <a:solidFill>
                  <a:srgbClr val="003766"/>
                </a:solidFill>
                <a:effectLst/>
                <a:latin typeface="Helvetica Neue" charset="0"/>
              </a:rPr>
              <a:t> </a:t>
            </a:r>
            <a:r>
              <a:rPr lang="en-US" dirty="0" err="1">
                <a:solidFill>
                  <a:srgbClr val="003766"/>
                </a:solidFill>
                <a:effectLst/>
                <a:latin typeface="Helvetica Neue" charset="0"/>
              </a:rPr>
              <a:t>doluptaturio</a:t>
            </a:r>
            <a:r>
              <a:rPr lang="en-US" dirty="0">
                <a:solidFill>
                  <a:srgbClr val="003766"/>
                </a:solidFill>
                <a:effectLst/>
                <a:latin typeface="Helvetica Neue" charset="0"/>
              </a:rPr>
              <a:t> et lit </a:t>
            </a:r>
            <a:r>
              <a:rPr lang="en-US" dirty="0" err="1">
                <a:solidFill>
                  <a:srgbClr val="003766"/>
                </a:solidFill>
                <a:effectLst/>
                <a:latin typeface="Helvetica Neue" charset="0"/>
              </a:rPr>
              <a:t>hilUr</a:t>
            </a:r>
            <a:r>
              <a:rPr lang="en-US" dirty="0">
                <a:solidFill>
                  <a:srgbClr val="003766"/>
                </a:solidFill>
                <a:effectLst/>
                <a:latin typeface="Helvetica Neue" charset="0"/>
              </a:rPr>
              <a:t>? </a:t>
            </a:r>
            <a:r>
              <a:rPr lang="en-US" dirty="0" err="1">
                <a:solidFill>
                  <a:srgbClr val="003766"/>
                </a:solidFill>
                <a:effectLst/>
                <a:latin typeface="Helvetica Neue" charset="0"/>
              </a:rPr>
              <a:t>Acil</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aspitatem</a:t>
            </a:r>
            <a:r>
              <a:rPr lang="en-US" dirty="0">
                <a:solidFill>
                  <a:srgbClr val="003766"/>
                </a:solidFill>
                <a:effectLst/>
                <a:latin typeface="Helvetica Neue" charset="0"/>
              </a:rPr>
              <a:t> re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odisto</a:t>
            </a:r>
            <a:r>
              <a:rPr lang="en-US" dirty="0">
                <a:solidFill>
                  <a:srgbClr val="003766"/>
                </a:solidFill>
                <a:effectLst/>
                <a:latin typeface="Helvetica Neue" charset="0"/>
              </a:rPr>
              <a:t> </a:t>
            </a:r>
            <a:r>
              <a:rPr lang="en-US" dirty="0" err="1">
                <a:solidFill>
                  <a:srgbClr val="003766"/>
                </a:solidFill>
                <a:effectLst/>
                <a:latin typeface="Helvetica Neue" charset="0"/>
              </a:rPr>
              <a:t>exeribustem</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a:t>
            </a:r>
            <a:r>
              <a:rPr lang="en-US" dirty="0" err="1">
                <a:solidFill>
                  <a:srgbClr val="003766"/>
                </a:solidFill>
                <a:effectLst/>
                <a:latin typeface="Helvetica Neue" charset="0"/>
              </a:rPr>
              <a:t>quodigentis</a:t>
            </a:r>
            <a:r>
              <a:rPr lang="en-US" dirty="0">
                <a:solidFill>
                  <a:srgbClr val="003766"/>
                </a:solidFill>
                <a:effectLst/>
                <a:latin typeface="Helvetica Neue" charset="0"/>
              </a:rPr>
              <a:t> </a:t>
            </a:r>
            <a:r>
              <a:rPr lang="en-US" dirty="0" err="1">
                <a:solidFill>
                  <a:srgbClr val="003766"/>
                </a:solidFill>
                <a:effectLst/>
                <a:latin typeface="Helvetica Neue" charset="0"/>
              </a:rPr>
              <a:t>eosam</a:t>
            </a:r>
            <a:r>
              <a:rPr lang="en-US" dirty="0">
                <a:solidFill>
                  <a:srgbClr val="003766"/>
                </a:solidFill>
                <a:effectLst/>
                <a:latin typeface="Helvetica Neue" charset="0"/>
              </a:rPr>
              <a:t>, </a:t>
            </a:r>
            <a:r>
              <a:rPr lang="en-US" dirty="0" err="1">
                <a:solidFill>
                  <a:srgbClr val="003766"/>
                </a:solidFill>
                <a:effectLst/>
                <a:latin typeface="Helvetica Neue" charset="0"/>
              </a:rPr>
              <a:t>officto</a:t>
            </a:r>
            <a:r>
              <a:rPr lang="en-US" dirty="0">
                <a:solidFill>
                  <a:srgbClr val="003766"/>
                </a:solidFill>
                <a:effectLst/>
                <a:latin typeface="Helvetica Neue" charset="0"/>
              </a:rPr>
              <a:t> to et, </a:t>
            </a:r>
            <a:r>
              <a:rPr lang="en-US" dirty="0" err="1">
                <a:solidFill>
                  <a:srgbClr val="003766"/>
                </a:solidFill>
                <a:effectLst/>
                <a:latin typeface="Helvetica Neue" charset="0"/>
              </a:rPr>
              <a:t>omnim</a:t>
            </a:r>
            <a:r>
              <a:rPr lang="en-US" dirty="0">
                <a:solidFill>
                  <a:srgbClr val="003766"/>
                </a:solidFill>
                <a:effectLst/>
                <a:latin typeface="Helvetica Neue" charset="0"/>
              </a:rPr>
              <a:t> </a:t>
            </a:r>
            <a:r>
              <a:rPr lang="en-US" dirty="0" err="1">
                <a:solidFill>
                  <a:srgbClr val="003766"/>
                </a:solidFill>
                <a:effectLst/>
                <a:latin typeface="Helvetica Neue" charset="0"/>
              </a:rPr>
              <a:t>nam</a:t>
            </a:r>
            <a:r>
              <a:rPr lang="en-US" dirty="0">
                <a:solidFill>
                  <a:srgbClr val="003766"/>
                </a:solidFill>
                <a:effectLst/>
                <a:latin typeface="Helvetica Neue" charset="0"/>
              </a:rPr>
              <a:t> et </a:t>
            </a:r>
            <a:r>
              <a:rPr lang="en-US" dirty="0" err="1">
                <a:solidFill>
                  <a:srgbClr val="003766"/>
                </a:solidFill>
                <a:effectLst/>
                <a:latin typeface="Helvetica Neue" charset="0"/>
              </a:rPr>
              <a:t>acilibusam</a:t>
            </a:r>
            <a:r>
              <a:rPr lang="en-US" dirty="0">
                <a:solidFill>
                  <a:srgbClr val="003766"/>
                </a:solidFill>
                <a:effectLst/>
                <a:latin typeface="Helvetica Neue" charset="0"/>
              </a:rPr>
              <a:t> </a:t>
            </a:r>
            <a:r>
              <a:rPr lang="en-US" dirty="0" err="1">
                <a:solidFill>
                  <a:srgbClr val="003766"/>
                </a:solidFill>
                <a:effectLst/>
                <a:latin typeface="Helvetica Neue" charset="0"/>
              </a:rPr>
              <a:t>quia</a:t>
            </a:r>
            <a:r>
              <a:rPr lang="en-US" dirty="0">
                <a:solidFill>
                  <a:srgbClr val="003766"/>
                </a:solidFill>
                <a:effectLst/>
                <a:latin typeface="Helvetica Neue" charset="0"/>
              </a:rPr>
              <a:t> </a:t>
            </a:r>
            <a:r>
              <a:rPr lang="en-US" dirty="0" err="1">
                <a:solidFill>
                  <a:srgbClr val="003766"/>
                </a:solidFill>
                <a:effectLst/>
                <a:latin typeface="Helvetica Neue" charset="0"/>
              </a:rPr>
              <a:t>voloritio</a:t>
            </a:r>
            <a:r>
              <a:rPr lang="en-US" dirty="0">
                <a:solidFill>
                  <a:srgbClr val="003766"/>
                </a:solidFill>
                <a:effectLst/>
                <a:latin typeface="Helvetica Neue" charset="0"/>
              </a:rPr>
              <a:t> </a:t>
            </a:r>
            <a:r>
              <a:rPr lang="en-US" dirty="0" err="1">
                <a:solidFill>
                  <a:srgbClr val="003766"/>
                </a:solidFill>
                <a:effectLst/>
                <a:latin typeface="Helvetica Neue" charset="0"/>
              </a:rPr>
              <a:t>omnim</a:t>
            </a:r>
            <a:r>
              <a:rPr lang="en-US" dirty="0">
                <a:solidFill>
                  <a:srgbClr val="003766"/>
                </a:solidFill>
                <a:effectLst/>
                <a:latin typeface="Helvetica Neue" charset="0"/>
              </a:rPr>
              <a:t> re </a:t>
            </a:r>
            <a:r>
              <a:rPr lang="en-US" dirty="0" err="1">
                <a:solidFill>
                  <a:srgbClr val="003766"/>
                </a:solidFill>
                <a:effectLst/>
                <a:latin typeface="Helvetica Neue" charset="0"/>
              </a:rPr>
              <a:t>verum</a:t>
            </a:r>
            <a:r>
              <a:rPr lang="en-US" dirty="0">
                <a:solidFill>
                  <a:srgbClr val="003766"/>
                </a:solidFill>
                <a:effectLst/>
                <a:latin typeface="Helvetica Neue" charset="0"/>
              </a:rPr>
              <a:t> </a:t>
            </a:r>
            <a:r>
              <a:rPr lang="en-US" dirty="0" err="1">
                <a:solidFill>
                  <a:srgbClr val="003766"/>
                </a:solidFill>
                <a:effectLst/>
                <a:latin typeface="Helvetica Neue" charset="0"/>
              </a:rPr>
              <a:t>essimus</a:t>
            </a:r>
            <a:r>
              <a:rPr lang="en-US" dirty="0">
                <a:solidFill>
                  <a:srgbClr val="003766"/>
                </a:solidFill>
                <a:effectLst/>
                <a:latin typeface="Helvetica Neue" charset="0"/>
              </a:rPr>
              <a:t> </a:t>
            </a:r>
            <a:r>
              <a:rPr lang="en-US" dirty="0" err="1">
                <a:solidFill>
                  <a:srgbClr val="003766"/>
                </a:solidFill>
                <a:effectLst/>
                <a:latin typeface="Helvetica Neue" charset="0"/>
              </a:rPr>
              <a:t>mos</a:t>
            </a:r>
            <a:r>
              <a:rPr lang="en-US" dirty="0">
                <a:solidFill>
                  <a:srgbClr val="003766"/>
                </a:solidFill>
                <a:effectLst/>
                <a:latin typeface="Helvetica Neue" charset="0"/>
              </a:rPr>
              <a:t> et </a:t>
            </a:r>
            <a:r>
              <a:rPr lang="en-US" dirty="0" err="1">
                <a:solidFill>
                  <a:srgbClr val="003766"/>
                </a:solidFill>
                <a:effectLst/>
                <a:latin typeface="Helvetica Neue" charset="0"/>
              </a:rPr>
              <a:t>repe</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quam, </a:t>
            </a:r>
            <a:r>
              <a:rPr lang="en-US" dirty="0" err="1">
                <a:solidFill>
                  <a:srgbClr val="003766"/>
                </a:solidFill>
                <a:effectLst/>
                <a:latin typeface="Helvetica Neue" charset="0"/>
              </a:rPr>
              <a:t>nobisqui</a:t>
            </a:r>
            <a:r>
              <a:rPr lang="en-US" dirty="0">
                <a:solidFill>
                  <a:srgbClr val="003766"/>
                </a:solidFill>
                <a:effectLst/>
                <a:latin typeface="Helvetica Neue" charset="0"/>
              </a:rPr>
              <a:t> que </a:t>
            </a:r>
            <a:r>
              <a:rPr lang="en-US" dirty="0" err="1">
                <a:solidFill>
                  <a:srgbClr val="003766"/>
                </a:solidFill>
                <a:effectLst/>
                <a:latin typeface="Helvetica Neue" charset="0"/>
              </a:rPr>
              <a:t>eos</a:t>
            </a:r>
            <a:r>
              <a:rPr lang="en-US" dirty="0">
                <a:solidFill>
                  <a:srgbClr val="003766"/>
                </a:solidFill>
                <a:effectLst/>
                <a:latin typeface="Helvetica Neue" charset="0"/>
              </a:rPr>
              <a:t> </a:t>
            </a:r>
            <a:r>
              <a:rPr lang="en-US" dirty="0" err="1">
                <a:solidFill>
                  <a:srgbClr val="003766"/>
                </a:solidFill>
                <a:effectLst/>
                <a:latin typeface="Helvetica Neue" charset="0"/>
              </a:rPr>
              <a:t>deniminvenis</a:t>
            </a:r>
            <a:r>
              <a:rPr lang="en-US" dirty="0">
                <a:solidFill>
                  <a:srgbClr val="003766"/>
                </a:solidFill>
                <a:effectLst/>
                <a:latin typeface="Helvetica Neue" charset="0"/>
              </a:rPr>
              <a:t> </a:t>
            </a:r>
            <a:r>
              <a:rPr lang="en-US" dirty="0" err="1">
                <a:solidFill>
                  <a:srgbClr val="003766"/>
                </a:solidFill>
                <a:effectLst/>
                <a:latin typeface="Helvetica Neue" charset="0"/>
              </a:rPr>
              <a:t>dolo</a:t>
            </a:r>
            <a:r>
              <a:rPr lang="en-US" dirty="0">
                <a:solidFill>
                  <a:srgbClr val="003766"/>
                </a:solidFill>
                <a:effectLst/>
                <a:latin typeface="Helvetica Neue" charset="0"/>
              </a:rPr>
              <a:t> </a:t>
            </a:r>
            <a:r>
              <a:rPr lang="en-US" dirty="0" err="1">
                <a:solidFill>
                  <a:srgbClr val="003766"/>
                </a:solidFill>
                <a:effectLst/>
                <a:latin typeface="Helvetica Neue" charset="0"/>
              </a:rPr>
              <a:t>berspid</a:t>
            </a:r>
            <a:r>
              <a:rPr lang="en-US" dirty="0">
                <a:solidFill>
                  <a:srgbClr val="003766"/>
                </a:solidFill>
                <a:effectLst/>
                <a:latin typeface="Helvetica Neue" charset="0"/>
              </a:rPr>
              <a:t> </a:t>
            </a:r>
            <a:r>
              <a:rPr lang="en-US" dirty="0" err="1">
                <a:solidFill>
                  <a:srgbClr val="003766"/>
                </a:solidFill>
                <a:effectLst/>
                <a:latin typeface="Helvetica Neue" charset="0"/>
              </a:rPr>
              <a:t>endignatem</a:t>
            </a:r>
            <a:r>
              <a:rPr lang="en-US" dirty="0">
                <a:solidFill>
                  <a:srgbClr val="003766"/>
                </a:solidFill>
                <a:effectLst/>
                <a:latin typeface="Helvetica Neue" charset="0"/>
              </a:rPr>
              <a:t> </a:t>
            </a:r>
            <a:r>
              <a:rPr lang="en-US" dirty="0" err="1">
                <a:solidFill>
                  <a:srgbClr val="003766"/>
                </a:solidFill>
                <a:effectLst/>
                <a:latin typeface="Helvetica Neue" charset="0"/>
              </a:rPr>
              <a:t>exeruptae</a:t>
            </a:r>
            <a:r>
              <a:rPr lang="en-US" dirty="0">
                <a:solidFill>
                  <a:srgbClr val="003766"/>
                </a:solidFill>
                <a:effectLst/>
                <a:latin typeface="Helvetica Neue" charset="0"/>
              </a:rPr>
              <a:t> </a:t>
            </a:r>
            <a:r>
              <a:rPr lang="en-US" dirty="0" err="1">
                <a:solidFill>
                  <a:srgbClr val="003766"/>
                </a:solidFill>
                <a:effectLst/>
                <a:latin typeface="Helvetica Neue" charset="0"/>
              </a:rPr>
              <a:t>illest</a:t>
            </a:r>
            <a:r>
              <a:rPr lang="en-US" dirty="0">
                <a:solidFill>
                  <a:srgbClr val="003766"/>
                </a:solidFill>
                <a:effectLst/>
                <a:latin typeface="Helvetica Neue" charset="0"/>
              </a:rPr>
              <a:t>, </a:t>
            </a:r>
            <a:r>
              <a:rPr lang="en-US" dirty="0" err="1">
                <a:solidFill>
                  <a:srgbClr val="003766"/>
                </a:solidFill>
                <a:effectLst/>
                <a:latin typeface="Helvetica Neue" charset="0"/>
              </a:rPr>
              <a:t>unt</a:t>
            </a:r>
            <a:r>
              <a:rPr lang="en-US" dirty="0">
                <a:solidFill>
                  <a:srgbClr val="003766"/>
                </a:solidFill>
                <a:effectLst/>
                <a:latin typeface="Helvetica Neue" charset="0"/>
              </a:rPr>
              <a:t> </a:t>
            </a:r>
            <a:r>
              <a:rPr lang="en-US" dirty="0" err="1">
                <a:solidFill>
                  <a:srgbClr val="003766"/>
                </a:solidFill>
                <a:effectLst/>
                <a:latin typeface="Helvetica Neue" charset="0"/>
              </a:rPr>
              <a:t>asimet</a:t>
            </a:r>
            <a:r>
              <a:rPr lang="en-US" dirty="0">
                <a:solidFill>
                  <a:srgbClr val="003766"/>
                </a:solidFill>
                <a:effectLst/>
                <a:latin typeface="Helvetica Neue" charset="0"/>
              </a:rPr>
              <a:t> ex et et </a:t>
            </a:r>
            <a:r>
              <a:rPr lang="en-US" dirty="0" err="1">
                <a:solidFill>
                  <a:srgbClr val="003766"/>
                </a:solidFill>
                <a:effectLst/>
                <a:latin typeface="Helvetica Neue" charset="0"/>
              </a:rPr>
              <a:t>molupta</a:t>
            </a:r>
            <a:r>
              <a:rPr lang="en-US" dirty="0">
                <a:solidFill>
                  <a:srgbClr val="003766"/>
                </a:solidFill>
                <a:effectLst/>
                <a:latin typeface="Helvetica Neue" charset="0"/>
              </a:rPr>
              <a:t> </a:t>
            </a:r>
            <a:r>
              <a:rPr lang="en-US" dirty="0" err="1">
                <a:solidFill>
                  <a:srgbClr val="003766"/>
                </a:solidFill>
                <a:effectLst/>
                <a:latin typeface="Helvetica Neue" charset="0"/>
              </a:rPr>
              <a:t>turiti</a:t>
            </a:r>
            <a:r>
              <a:rPr lang="en-US" dirty="0">
                <a:solidFill>
                  <a:srgbClr val="003766"/>
                </a:solidFill>
                <a:effectLst/>
                <a:latin typeface="Helvetica Neue" charset="0"/>
              </a:rPr>
              <a:t> </a:t>
            </a:r>
            <a:r>
              <a:rPr lang="en-US" dirty="0" err="1">
                <a:solidFill>
                  <a:srgbClr val="003766"/>
                </a:solidFill>
                <a:effectLst/>
                <a:latin typeface="Helvetica Neue" charset="0"/>
              </a:rPr>
              <a:t>iunt</a:t>
            </a:r>
            <a:r>
              <a:rPr lang="en-US" dirty="0">
                <a:solidFill>
                  <a:srgbClr val="003766"/>
                </a:solidFill>
                <a:effectLst/>
                <a:latin typeface="Helvetica Neue" charset="0"/>
              </a:rPr>
              <a:t> </a:t>
            </a:r>
            <a:r>
              <a:rPr lang="en-US" dirty="0" err="1">
                <a:solidFill>
                  <a:srgbClr val="003766"/>
                </a:solidFill>
                <a:effectLst/>
                <a:latin typeface="Helvetica Neue" charset="0"/>
              </a:rPr>
              <a:t>enes</a:t>
            </a:r>
            <a:r>
              <a:rPr lang="en-US" dirty="0">
                <a:solidFill>
                  <a:srgbClr val="003766"/>
                </a:solidFill>
                <a:effectLst/>
                <a:latin typeface="Helvetica Neue" charset="0"/>
              </a:rPr>
              <a:t> </a:t>
            </a:r>
            <a:r>
              <a:rPr lang="en-US" dirty="0" err="1">
                <a:solidFill>
                  <a:srgbClr val="003766"/>
                </a:solidFill>
                <a:effectLst/>
                <a:latin typeface="Helvetica Neue" charset="0"/>
              </a:rPr>
              <a:t>vendign</a:t>
            </a:r>
            <a:r>
              <a:rPr lang="en-US" dirty="0">
                <a:solidFill>
                  <a:srgbClr val="003766"/>
                </a:solidFill>
                <a:effectLst/>
                <a:latin typeface="Helvetica Neue" charset="0"/>
              </a:rPr>
              <a:t> </a:t>
            </a:r>
            <a:r>
              <a:rPr lang="en-US" dirty="0" err="1">
                <a:solidFill>
                  <a:srgbClr val="003766"/>
                </a:solidFill>
                <a:effectLst/>
                <a:latin typeface="Helvetica Neue" charset="0"/>
              </a:rPr>
              <a:t>atquat.Untia</a:t>
            </a:r>
            <a:r>
              <a:rPr lang="en-US" dirty="0">
                <a:solidFill>
                  <a:srgbClr val="003766"/>
                </a:solidFill>
                <a:effectLst/>
                <a:latin typeface="Helvetica Neue" charset="0"/>
              </a:rPr>
              <a:t> </a:t>
            </a:r>
            <a:r>
              <a:rPr lang="en-US" dirty="0" err="1">
                <a:solidFill>
                  <a:srgbClr val="003766"/>
                </a:solidFill>
                <a:effectLst/>
                <a:latin typeface="Helvetica Neue" charset="0"/>
              </a:rPr>
              <a:t>voluption</a:t>
            </a:r>
            <a:r>
              <a:rPr lang="en-US" dirty="0">
                <a:solidFill>
                  <a:srgbClr val="003766"/>
                </a:solidFill>
                <a:effectLst/>
                <a:latin typeface="Helvetica Neue" charset="0"/>
              </a:rPr>
              <a:t> </a:t>
            </a:r>
            <a:r>
              <a:rPr lang="en-US" dirty="0" err="1">
                <a:solidFill>
                  <a:srgbClr val="003766"/>
                </a:solidFill>
                <a:effectLst/>
                <a:latin typeface="Helvetica Neue" charset="0"/>
              </a:rPr>
              <a:t>porum</a:t>
            </a:r>
            <a:r>
              <a:rPr lang="en-US" dirty="0">
                <a:solidFill>
                  <a:srgbClr val="003766"/>
                </a:solidFill>
                <a:effectLst/>
                <a:latin typeface="Helvetica Neue" charset="0"/>
              </a:rPr>
              <a:t> </a:t>
            </a:r>
            <a:r>
              <a:rPr lang="en-US" dirty="0" err="1">
                <a:solidFill>
                  <a:srgbClr val="003766"/>
                </a:solidFill>
                <a:effectLst/>
                <a:latin typeface="Helvetica Neue" charset="0"/>
              </a:rPr>
              <a:t>fuga</a:t>
            </a:r>
            <a:r>
              <a:rPr lang="en-US" dirty="0">
                <a:solidFill>
                  <a:srgbClr val="003766"/>
                </a:solidFill>
                <a:effectLst/>
                <a:latin typeface="Helvetica Neue" charset="0"/>
              </a:rPr>
              <a:t>. </a:t>
            </a:r>
            <a:r>
              <a:rPr lang="en-US" dirty="0" err="1">
                <a:solidFill>
                  <a:srgbClr val="003766"/>
                </a:solidFill>
                <a:effectLst/>
                <a:latin typeface="Helvetica Neue" charset="0"/>
              </a:rPr>
              <a:t>Iciis</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exerferae</a:t>
            </a:r>
            <a:r>
              <a:rPr lang="en-US" dirty="0">
                <a:solidFill>
                  <a:srgbClr val="003766"/>
                </a:solidFill>
                <a:effectLst/>
                <a:latin typeface="Helvetica Neue" charset="0"/>
              </a:rPr>
              <a:t> </a:t>
            </a:r>
            <a:r>
              <a:rPr lang="en-US" dirty="0" err="1">
                <a:solidFill>
                  <a:srgbClr val="003766"/>
                </a:solidFill>
                <a:effectLst/>
                <a:latin typeface="Helvetica Neue" charset="0"/>
              </a:rPr>
              <a:t>perehent</a:t>
            </a:r>
            <a:r>
              <a:rPr lang="en-US" dirty="0">
                <a:solidFill>
                  <a:srgbClr val="003766"/>
                </a:solidFill>
                <a:effectLst/>
                <a:latin typeface="Helvetica Neue" charset="0"/>
              </a:rPr>
              <a:t> re </a:t>
            </a:r>
            <a:r>
              <a:rPr lang="en-US" dirty="0" err="1">
                <a:solidFill>
                  <a:srgbClr val="003766"/>
                </a:solidFill>
                <a:effectLst/>
                <a:latin typeface="Helvetica Neue" charset="0"/>
              </a:rPr>
              <a:t>deressed</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autem</a:t>
            </a:r>
            <a:r>
              <a:rPr lang="en-US" dirty="0">
                <a:solidFill>
                  <a:srgbClr val="003766"/>
                </a:solidFill>
                <a:effectLst/>
                <a:latin typeface="Helvetica Neue" charset="0"/>
              </a:rPr>
              <a:t> </a:t>
            </a:r>
            <a:r>
              <a:rPr lang="en-US" dirty="0" err="1">
                <a:solidFill>
                  <a:srgbClr val="003766"/>
                </a:solidFill>
                <a:effectLst/>
                <a:latin typeface="Helvetica Neue" charset="0"/>
              </a:rPr>
              <a:t>vollata</a:t>
            </a:r>
            <a:r>
              <a:rPr lang="en-US" dirty="0">
                <a:solidFill>
                  <a:srgbClr val="003766"/>
                </a:solidFill>
                <a:effectLst/>
                <a:latin typeface="Helvetica Neue" charset="0"/>
              </a:rPr>
              <a:t> </a:t>
            </a:r>
            <a:r>
              <a:rPr lang="en-US" dirty="0" err="1">
                <a:solidFill>
                  <a:srgbClr val="003766"/>
                </a:solidFill>
                <a:effectLst/>
                <a:latin typeface="Helvetica Neue" charset="0"/>
              </a:rPr>
              <a:t>tiatquam</a:t>
            </a:r>
            <a:r>
              <a:rPr lang="en-US" dirty="0">
                <a:solidFill>
                  <a:srgbClr val="003766"/>
                </a:solidFill>
                <a:effectLst/>
                <a:latin typeface="Helvetica Neue" charset="0"/>
              </a:rPr>
              <a:t> </a:t>
            </a:r>
            <a:r>
              <a:rPr lang="en-US" dirty="0" err="1">
                <a:solidFill>
                  <a:srgbClr val="003766"/>
                </a:solidFill>
                <a:effectLst/>
                <a:latin typeface="Helvetica Neue" charset="0"/>
              </a:rPr>
              <a:t>consecatium</a:t>
            </a:r>
            <a:r>
              <a:rPr lang="en-US" dirty="0">
                <a:solidFill>
                  <a:srgbClr val="003766"/>
                </a:solidFill>
                <a:effectLst/>
                <a:latin typeface="Helvetica Neue" charset="0"/>
              </a:rPr>
              <a:t> </a:t>
            </a:r>
            <a:r>
              <a:rPr lang="en-US" dirty="0" err="1">
                <a:solidFill>
                  <a:srgbClr val="003766"/>
                </a:solidFill>
                <a:effectLst/>
                <a:latin typeface="Helvetica Neue" charset="0"/>
              </a:rPr>
              <a:t>ersperatis</a:t>
            </a:r>
            <a:r>
              <a:rPr lang="en-US" dirty="0">
                <a:solidFill>
                  <a:srgbClr val="003766"/>
                </a:solidFill>
                <a:effectLst/>
                <a:latin typeface="Helvetica Neue" charset="0"/>
              </a:rPr>
              <a:t> a </a:t>
            </a:r>
            <a:r>
              <a:rPr lang="en-US" dirty="0" err="1">
                <a:solidFill>
                  <a:srgbClr val="003766"/>
                </a:solidFill>
                <a:effectLst/>
                <a:latin typeface="Helvetica Neue" charset="0"/>
              </a:rPr>
              <a:t>cor</a:t>
            </a:r>
            <a:r>
              <a:rPr lang="en-US" dirty="0">
                <a:solidFill>
                  <a:srgbClr val="003766"/>
                </a:solidFill>
                <a:effectLst/>
                <a:latin typeface="Helvetica Neue" charset="0"/>
              </a:rPr>
              <a:t> </a:t>
            </a:r>
            <a:r>
              <a:rPr lang="en-US" dirty="0" err="1">
                <a:solidFill>
                  <a:srgbClr val="003766"/>
                </a:solidFill>
                <a:effectLst/>
                <a:latin typeface="Helvetica Neue" charset="0"/>
              </a:rPr>
              <a:t>molo</a:t>
            </a:r>
            <a:r>
              <a:rPr lang="en-US" dirty="0">
                <a:solidFill>
                  <a:srgbClr val="003766"/>
                </a:solidFill>
                <a:effectLst/>
                <a:latin typeface="Helvetica Neue" charset="0"/>
              </a:rPr>
              <a:t> </a:t>
            </a:r>
            <a:r>
              <a:rPr lang="en-US" dirty="0" err="1">
                <a:solidFill>
                  <a:srgbClr val="003766"/>
                </a:solidFill>
                <a:effectLst/>
                <a:latin typeface="Helvetica Neue" charset="0"/>
              </a:rPr>
              <a:t>velecuptam</a:t>
            </a:r>
            <a:r>
              <a:rPr lang="en-US" dirty="0">
                <a:solidFill>
                  <a:srgbClr val="003766"/>
                </a:solidFill>
                <a:effectLst/>
                <a:latin typeface="Helvetica Neue" charset="0"/>
              </a:rPr>
              <a:t> </a:t>
            </a:r>
            <a:r>
              <a:rPr lang="en-US" dirty="0" err="1">
                <a:solidFill>
                  <a:srgbClr val="003766"/>
                </a:solidFill>
                <a:effectLst/>
                <a:latin typeface="Helvetica Neue" charset="0"/>
              </a:rPr>
              <a:t>sundipiendi</a:t>
            </a:r>
            <a:r>
              <a:rPr lang="en-US" dirty="0">
                <a:solidFill>
                  <a:srgbClr val="003766"/>
                </a:solidFill>
                <a:effectLst/>
                <a:latin typeface="Helvetica Neue" charset="0"/>
              </a:rPr>
              <a:t> </a:t>
            </a:r>
            <a:r>
              <a:rPr lang="en-US" dirty="0" err="1">
                <a:solidFill>
                  <a:srgbClr val="003766"/>
                </a:solidFill>
                <a:effectLst/>
                <a:latin typeface="Helvetica Neue" charset="0"/>
              </a:rPr>
              <a:t>dolum</a:t>
            </a:r>
            <a:r>
              <a:rPr lang="en-US" dirty="0">
                <a:solidFill>
                  <a:srgbClr val="003766"/>
                </a:solidFill>
                <a:effectLst/>
                <a:latin typeface="Helvetica Neue" charset="0"/>
              </a:rPr>
              <a:t> qui </a:t>
            </a:r>
            <a:r>
              <a:rPr lang="en-US" dirty="0" err="1">
                <a:solidFill>
                  <a:srgbClr val="003766"/>
                </a:solidFill>
                <a:effectLst/>
                <a:latin typeface="Helvetica Neue" charset="0"/>
              </a:rPr>
              <a:t>nonsequ</a:t>
            </a:r>
            <a:r>
              <a:rPr lang="en-US" dirty="0">
                <a:solidFill>
                  <a:srgbClr val="003766"/>
                </a:solidFill>
                <a:effectLst/>
                <a:latin typeface="Helvetica Neue" charset="0"/>
              </a:rPr>
              <a:t> </a:t>
            </a:r>
            <a:r>
              <a:rPr lang="en-US" dirty="0" err="1">
                <a:solidFill>
                  <a:srgbClr val="003766"/>
                </a:solidFill>
                <a:effectLst/>
                <a:latin typeface="Helvetica Neue" charset="0"/>
              </a:rPr>
              <a:t>asinto</a:t>
            </a:r>
            <a:r>
              <a:rPr lang="en-US" dirty="0">
                <a:solidFill>
                  <a:srgbClr val="003766"/>
                </a:solidFill>
                <a:effectLst/>
                <a:latin typeface="Helvetica Neue" charset="0"/>
              </a:rPr>
              <a:t> to </a:t>
            </a:r>
            <a:r>
              <a:rPr lang="en-US" dirty="0" err="1">
                <a:solidFill>
                  <a:srgbClr val="003766"/>
                </a:solidFill>
                <a:effectLst/>
                <a:latin typeface="Helvetica Neue" charset="0"/>
              </a:rPr>
              <a:t>ditTe</a:t>
            </a:r>
            <a:r>
              <a:rPr lang="en-US" dirty="0">
                <a:solidFill>
                  <a:srgbClr val="003766"/>
                </a:solidFill>
                <a:effectLst/>
                <a:latin typeface="Helvetica Neue" charset="0"/>
              </a:rPr>
              <a:t> quam </a:t>
            </a:r>
            <a:r>
              <a:rPr lang="en-US" dirty="0" err="1">
                <a:solidFill>
                  <a:srgbClr val="003766"/>
                </a:solidFill>
                <a:effectLst/>
                <a:latin typeface="Helvetica Neue" charset="0"/>
              </a:rPr>
              <a:t>facientiasi</a:t>
            </a:r>
            <a:r>
              <a:rPr lang="en-US" dirty="0">
                <a:solidFill>
                  <a:srgbClr val="003766"/>
                </a:solidFill>
                <a:effectLst/>
                <a:latin typeface="Helvetica Neue" charset="0"/>
              </a:rPr>
              <a: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latisquist</a:t>
            </a:r>
            <a:r>
              <a:rPr lang="en-US" dirty="0">
                <a:solidFill>
                  <a:srgbClr val="003766"/>
                </a:solidFill>
                <a:effectLst/>
                <a:latin typeface="Helvetica Neue" charset="0"/>
              </a:rPr>
              <a:t> quos </a:t>
            </a:r>
            <a:r>
              <a:rPr lang="en-US" dirty="0" err="1">
                <a:solidFill>
                  <a:srgbClr val="003766"/>
                </a:solidFill>
                <a:effectLst/>
                <a:latin typeface="Helvetica Neue" charset="0"/>
              </a:rPr>
              <a:t>iminciu</a:t>
            </a:r>
            <a:r>
              <a:rPr lang="en-US" dirty="0">
                <a:solidFill>
                  <a:srgbClr val="003766"/>
                </a:solidFill>
                <a:effectLst/>
                <a:latin typeface="Helvetica Neue" charset="0"/>
              </a:rPr>
              <a:t> </a:t>
            </a:r>
            <a:r>
              <a:rPr lang="en-US" dirty="0" err="1">
                <a:solidFill>
                  <a:srgbClr val="003766"/>
                </a:solidFill>
                <a:effectLst/>
                <a:latin typeface="Helvetica Neue" charset="0"/>
              </a:rPr>
              <a:t>ntintem</a:t>
            </a:r>
            <a:r>
              <a:rPr lang="en-US" dirty="0">
                <a:solidFill>
                  <a:srgbClr val="003766"/>
                </a:solidFill>
                <a:effectLst/>
                <a:latin typeface="Helvetica Neue" charset="0"/>
              </a:rPr>
              <a:t> et </a:t>
            </a:r>
            <a:r>
              <a:rPr lang="en-US" dirty="0" err="1">
                <a:solidFill>
                  <a:srgbClr val="003766"/>
                </a:solidFill>
                <a:effectLst/>
                <a:latin typeface="Helvetica Neue" charset="0"/>
              </a:rPr>
              <a:t>venis</a:t>
            </a:r>
            <a:r>
              <a:rPr lang="en-US" dirty="0">
                <a:solidFill>
                  <a:srgbClr val="003766"/>
                </a:solidFill>
                <a:effectLst/>
                <a:latin typeface="Helvetica Neue" charset="0"/>
              </a:rPr>
              <a:t> </a:t>
            </a:r>
            <a:r>
              <a:rPr lang="en-US" dirty="0" err="1">
                <a:solidFill>
                  <a:srgbClr val="003766"/>
                </a:solidFill>
                <a:effectLst/>
                <a:latin typeface="Helvetica Neue" charset="0"/>
              </a:rPr>
              <a:t>est</a:t>
            </a:r>
            <a:r>
              <a:rPr lang="en-US" dirty="0">
                <a:solidFill>
                  <a:srgbClr val="003766"/>
                </a:solidFill>
                <a:effectLst/>
                <a:latin typeface="Helvetica Neue" charset="0"/>
              </a:rPr>
              <a:t> </a:t>
            </a:r>
            <a:r>
              <a:rPr lang="en-US" dirty="0" err="1">
                <a:solidFill>
                  <a:srgbClr val="003766"/>
                </a:solidFill>
                <a:effectLst/>
                <a:latin typeface="Helvetica Neue" charset="0"/>
              </a:rPr>
              <a:t>liae</a:t>
            </a:r>
            <a:r>
              <a:rPr lang="en-US" dirty="0">
                <a:solidFill>
                  <a:srgbClr val="003766"/>
                </a:solidFill>
                <a:effectLst/>
                <a:latin typeface="Helvetica Neue" charset="0"/>
              </a:rPr>
              <a:t> </a:t>
            </a:r>
            <a:r>
              <a:rPr lang="en-US" dirty="0" err="1">
                <a:solidFill>
                  <a:srgbClr val="003766"/>
                </a:solidFill>
                <a:effectLst/>
                <a:latin typeface="Helvetica Neue" charset="0"/>
              </a:rPr>
              <a:t>si</a:t>
            </a:r>
            <a:r>
              <a:rPr lang="en-US" dirty="0">
                <a:solidFill>
                  <a:srgbClr val="003766"/>
                </a:solidFill>
                <a:effectLst/>
                <a:latin typeface="Helvetica Neue" charset="0"/>
              </a:rPr>
              <a:t> </a:t>
            </a:r>
            <a:r>
              <a:rPr lang="en-US" dirty="0" err="1">
                <a:solidFill>
                  <a:srgbClr val="003766"/>
                </a:solidFill>
                <a:effectLst/>
                <a:latin typeface="Helvetica Neue" charset="0"/>
              </a:rPr>
              <a:t>dolorrumet</a:t>
            </a:r>
            <a:r>
              <a:rPr lang="en-US" dirty="0">
                <a:solidFill>
                  <a:srgbClr val="003766"/>
                </a:solidFill>
                <a:effectLst/>
                <a:latin typeface="Helvetica Neue" charset="0"/>
              </a:rPr>
              <a:t> </a:t>
            </a:r>
            <a:r>
              <a:rPr lang="en-US" dirty="0" err="1">
                <a:solidFill>
                  <a:srgbClr val="003766"/>
                </a:solidFill>
                <a:effectLst/>
                <a:latin typeface="Helvetica Neue" charset="0"/>
              </a:rPr>
              <a:t>omnisciis</a:t>
            </a:r>
            <a:r>
              <a:rPr lang="en-US" dirty="0">
                <a:solidFill>
                  <a:srgbClr val="003766"/>
                </a:solidFill>
                <a:effectLst/>
                <a:latin typeface="Helvetica Neue" charset="0"/>
              </a:rPr>
              <a:t> </a:t>
            </a:r>
            <a:r>
              <a:rPr lang="en-US" dirty="0" err="1">
                <a:solidFill>
                  <a:srgbClr val="003766"/>
                </a:solidFill>
                <a:effectLst/>
                <a:latin typeface="Helvetica Neue" charset="0"/>
              </a:rPr>
              <a:t>dusam</a:t>
            </a:r>
            <a:r>
              <a:rPr lang="en-US" dirty="0">
                <a:solidFill>
                  <a:srgbClr val="003766"/>
                </a:solidFill>
                <a:effectLst/>
                <a:latin typeface="Helvetica Neue" charset="0"/>
              </a:rPr>
              <a:t> </a:t>
            </a:r>
            <a:r>
              <a:rPr lang="en-US" dirty="0" err="1">
                <a:solidFill>
                  <a:srgbClr val="003766"/>
                </a:solidFill>
                <a:effectLst/>
                <a:latin typeface="Helvetica Neue" charset="0"/>
              </a:rPr>
              <a:t>adiori</a:t>
            </a:r>
            <a:endParaRPr lang="en-US" dirty="0">
              <a:solidFill>
                <a:srgbClr val="003766"/>
              </a:solidFill>
              <a:effectLst/>
              <a:latin typeface="Helvetica Neue"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
        <p:nvSpPr>
          <p:cNvPr id="6" name="Picture Placeholder 5"/>
          <p:cNvSpPr>
            <a:spLocks noGrp="1"/>
          </p:cNvSpPr>
          <p:nvPr>
            <p:ph type="pic" sz="quarter" idx="11"/>
          </p:nvPr>
        </p:nvSpPr>
        <p:spPr>
          <a:xfrm>
            <a:off x="8471646" y="0"/>
            <a:ext cx="3720353" cy="6858000"/>
          </a:xfrm>
          <a:prstGeom prst="rect">
            <a:avLst/>
          </a:prstGeom>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9144000"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sp>
        <p:nvSpPr>
          <p:cNvPr id="3" name="Subtitle 2"/>
          <p:cNvSpPr>
            <a:spLocks noGrp="1"/>
          </p:cNvSpPr>
          <p:nvPr>
            <p:ph type="subTitle" idx="1" hasCustomPrompt="1"/>
          </p:nvPr>
        </p:nvSpPr>
        <p:spPr>
          <a:xfrm>
            <a:off x="1219200" y="3319649"/>
            <a:ext cx="4491318" cy="2812209"/>
          </a:xfrm>
          <a:prstGeom prst="rect">
            <a:avLst/>
          </a:prstGeom>
        </p:spPr>
        <p:txBody>
          <a:bodyPr anchor="t">
            <a:normAutofit/>
          </a:bodyPr>
          <a:lstStyle>
            <a:lvl1pPr marL="0" indent="0" algn="l">
              <a:lnSpc>
                <a:spcPct val="100000"/>
              </a:lnSpc>
              <a:buNone/>
              <a:defRPr lang="en-US"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solidFill>
                  <a:srgbClr val="003766"/>
                </a:solidFill>
                <a:effectLst/>
                <a:latin typeface="Helvetica Neue" charset="0"/>
              </a:rPr>
              <a:t>Olore</a:t>
            </a:r>
            <a:r>
              <a:rPr lang="en-US" dirty="0">
                <a:solidFill>
                  <a:srgbClr val="003766"/>
                </a:solidFill>
                <a:effectLst/>
                <a:latin typeface="Helvetica Neue" charset="0"/>
              </a:rPr>
              <a:t> </a:t>
            </a:r>
            <a:r>
              <a:rPr lang="en-US" dirty="0" err="1">
                <a:solidFill>
                  <a:srgbClr val="003766"/>
                </a:solidFill>
                <a:effectLst/>
                <a:latin typeface="Helvetica Neue" charset="0"/>
              </a:rPr>
              <a:t>comnistio</a:t>
            </a:r>
            <a:r>
              <a:rPr lang="en-US" dirty="0">
                <a:solidFill>
                  <a:srgbClr val="003766"/>
                </a:solidFill>
                <a:effectLst/>
                <a:latin typeface="Helvetica Neue" charset="0"/>
              </a:rPr>
              <a:t> </a:t>
            </a:r>
            <a:r>
              <a:rPr lang="en-US" dirty="0" err="1">
                <a:solidFill>
                  <a:srgbClr val="003766"/>
                </a:solidFill>
                <a:effectLst/>
                <a:latin typeface="Helvetica Neue" charset="0"/>
              </a:rPr>
              <a:t>maion</a:t>
            </a:r>
            <a:r>
              <a:rPr lang="en-US" dirty="0">
                <a:solidFill>
                  <a:srgbClr val="003766"/>
                </a:solidFill>
                <a:effectLst/>
                <a:latin typeface="Helvetica Neue" charset="0"/>
              </a:rPr>
              <a:t> </a:t>
            </a:r>
            <a:r>
              <a:rPr lang="en-US" dirty="0" err="1">
                <a:solidFill>
                  <a:srgbClr val="003766"/>
                </a:solidFill>
                <a:effectLst/>
                <a:latin typeface="Helvetica Neue" charset="0"/>
              </a:rPr>
              <a:t>rempel</a:t>
            </a:r>
            <a:r>
              <a:rPr lang="en-US" dirty="0">
                <a:solidFill>
                  <a:srgbClr val="003766"/>
                </a:solidFill>
                <a:effectLst/>
                <a:latin typeface="Helvetica Neue" charset="0"/>
              </a:rPr>
              <a:t> </a:t>
            </a:r>
            <a:r>
              <a:rPr lang="en-US" dirty="0" err="1">
                <a:solidFill>
                  <a:srgbClr val="003766"/>
                </a:solidFill>
                <a:effectLst/>
                <a:latin typeface="Helvetica Neue" charset="0"/>
              </a:rPr>
              <a:t>ipicid</a:t>
            </a:r>
            <a:r>
              <a:rPr lang="en-US" dirty="0">
                <a:solidFill>
                  <a:srgbClr val="003766"/>
                </a:solidFill>
                <a:effectLst/>
                <a:latin typeface="Helvetica Neue" charset="0"/>
              </a:rPr>
              <a:t> </a:t>
            </a:r>
            <a:r>
              <a:rPr lang="en-US" dirty="0" err="1">
                <a:solidFill>
                  <a:srgbClr val="003766"/>
                </a:solidFill>
                <a:effectLst/>
                <a:latin typeface="Helvetica Neue" charset="0"/>
              </a:rPr>
              <a:t>eatecto</a:t>
            </a:r>
            <a:r>
              <a:rPr lang="en-US" dirty="0">
                <a:solidFill>
                  <a:srgbClr val="003766"/>
                </a:solidFill>
                <a:effectLst/>
                <a:latin typeface="Helvetica Neue" charset="0"/>
              </a:rPr>
              <a:t> </a:t>
            </a:r>
            <a:r>
              <a:rPr lang="en-US" dirty="0" err="1">
                <a:solidFill>
                  <a:srgbClr val="003766"/>
                </a:solidFill>
                <a:effectLst/>
                <a:latin typeface="Helvetica Neue" charset="0"/>
              </a:rPr>
              <a:t>mosa</a:t>
            </a:r>
            <a:r>
              <a:rPr lang="en-US" dirty="0">
                <a:solidFill>
                  <a:srgbClr val="003766"/>
                </a:solidFill>
                <a:effectLst/>
                <a:latin typeface="Helvetica Neue" charset="0"/>
              </a:rPr>
              <a:t> </a:t>
            </a:r>
            <a:r>
              <a:rPr lang="en-US" dirty="0" err="1">
                <a:solidFill>
                  <a:srgbClr val="003766"/>
                </a:solidFill>
                <a:effectLst/>
                <a:latin typeface="Helvetica Neue" charset="0"/>
              </a:rPr>
              <a:t>cullaut</a:t>
            </a:r>
            <a:r>
              <a:rPr lang="en-US" dirty="0">
                <a:solidFill>
                  <a:srgbClr val="003766"/>
                </a:solidFill>
                <a:effectLst/>
                <a:latin typeface="Helvetica Neue" charset="0"/>
              </a:rPr>
              <a:t> </a:t>
            </a:r>
            <a:r>
              <a:rPr lang="en-US" dirty="0" err="1">
                <a:solidFill>
                  <a:srgbClr val="003766"/>
                </a:solidFill>
                <a:effectLst/>
                <a:latin typeface="Helvetica Neue" charset="0"/>
              </a:rPr>
              <a:t>inulpa</a:t>
            </a:r>
            <a:r>
              <a:rPr lang="en-US" dirty="0">
                <a:solidFill>
                  <a:srgbClr val="003766"/>
                </a:solidFill>
                <a:effectLst/>
                <a:latin typeface="Helvetica Neue" charset="0"/>
              </a:rPr>
              <a:t> </a:t>
            </a:r>
            <a:r>
              <a:rPr lang="en-US" dirty="0" err="1">
                <a:solidFill>
                  <a:srgbClr val="003766"/>
                </a:solidFill>
                <a:effectLst/>
                <a:latin typeface="Helvetica Neue" charset="0"/>
              </a:rPr>
              <a:t>dolupit</a:t>
            </a:r>
            <a:r>
              <a:rPr lang="en-US" dirty="0">
                <a:solidFill>
                  <a:srgbClr val="003766"/>
                </a:solidFill>
                <a:effectLst/>
                <a:latin typeface="Helvetica Neue" charset="0"/>
              </a:rPr>
              <a:t> </a:t>
            </a:r>
            <a:r>
              <a:rPr lang="en-US" dirty="0" err="1">
                <a:solidFill>
                  <a:srgbClr val="003766"/>
                </a:solidFill>
                <a:effectLst/>
                <a:latin typeface="Helvetica Neue" charset="0"/>
              </a:rPr>
              <a:t>este</a:t>
            </a:r>
            <a:r>
              <a:rPr lang="en-US" dirty="0">
                <a:solidFill>
                  <a:srgbClr val="003766"/>
                </a:solidFill>
                <a:effectLst/>
                <a:latin typeface="Helvetica Neue" charset="0"/>
              </a:rPr>
              <a:t> </a:t>
            </a:r>
            <a:r>
              <a:rPr lang="en-US" dirty="0" err="1">
                <a:solidFill>
                  <a:srgbClr val="003766"/>
                </a:solidFill>
                <a:effectLst/>
                <a:latin typeface="Helvetica Neue" charset="0"/>
              </a:rPr>
              <a:t>ipsumque</a:t>
            </a:r>
            <a:r>
              <a:rPr lang="en-US" dirty="0">
                <a:solidFill>
                  <a:srgbClr val="003766"/>
                </a:solidFill>
                <a:effectLst/>
                <a:latin typeface="Helvetica Neue" charset="0"/>
              </a:rPr>
              <a:t> lab </a:t>
            </a:r>
            <a:r>
              <a:rPr lang="en-US" dirty="0" err="1">
                <a:solidFill>
                  <a:srgbClr val="003766"/>
                </a:solidFill>
                <a:effectLst/>
                <a:latin typeface="Helvetica Neue" charset="0"/>
              </a:rPr>
              <a:t>ipiciliqui</a:t>
            </a:r>
            <a:r>
              <a:rPr lang="en-US" dirty="0">
                <a:solidFill>
                  <a:srgbClr val="003766"/>
                </a:solidFill>
                <a:effectLst/>
                <a:latin typeface="Helvetica Neue" charset="0"/>
              </a:rPr>
              <a:t> </a:t>
            </a:r>
            <a:r>
              <a:rPr lang="en-US" dirty="0" err="1">
                <a:solidFill>
                  <a:srgbClr val="003766"/>
                </a:solidFill>
                <a:effectLst/>
                <a:latin typeface="Helvetica Neue" charset="0"/>
              </a:rPr>
              <a:t>dolorem</a:t>
            </a:r>
            <a:r>
              <a:rPr lang="en-US" dirty="0">
                <a:solidFill>
                  <a:srgbClr val="003766"/>
                </a:solidFill>
                <a:effectLst/>
                <a:latin typeface="Helvetica Neue" charset="0"/>
              </a:rPr>
              <a:t> </a:t>
            </a:r>
            <a:r>
              <a:rPr lang="en-US" dirty="0" err="1">
                <a:solidFill>
                  <a:srgbClr val="003766"/>
                </a:solidFill>
                <a:effectLst/>
                <a:latin typeface="Helvetica Neue" charset="0"/>
              </a:rPr>
              <a:t>nonsero</a:t>
            </a:r>
            <a:r>
              <a:rPr lang="en-US" dirty="0">
                <a:solidFill>
                  <a:srgbClr val="003766"/>
                </a:solidFill>
                <a:effectLst/>
                <a:latin typeface="Helvetica Neue" charset="0"/>
              </a:rPr>
              <a:t> </a:t>
            </a:r>
            <a:r>
              <a:rPr lang="en-US" dirty="0" err="1">
                <a:solidFill>
                  <a:srgbClr val="003766"/>
                </a:solidFill>
                <a:effectLst/>
                <a:latin typeface="Helvetica Neue" charset="0"/>
              </a:rPr>
              <a:t>torios</a:t>
            </a:r>
            <a:r>
              <a:rPr lang="en-US" dirty="0">
                <a:solidFill>
                  <a:srgbClr val="003766"/>
                </a:solidFill>
                <a:effectLst/>
                <a:latin typeface="Helvetica Neue" charset="0"/>
              </a:rPr>
              <a:t> </a:t>
            </a:r>
            <a:r>
              <a:rPr lang="en-US" dirty="0" err="1">
                <a:solidFill>
                  <a:srgbClr val="003766"/>
                </a:solidFill>
                <a:effectLst/>
                <a:latin typeface="Helvetica Neue" charset="0"/>
              </a:rPr>
              <a:t>etum</a:t>
            </a:r>
            <a:r>
              <a:rPr lang="en-US" dirty="0">
                <a:solidFill>
                  <a:srgbClr val="003766"/>
                </a:solidFill>
                <a:effectLst/>
                <a:latin typeface="Helvetica Neue" charset="0"/>
              </a:rPr>
              <a:t> </a:t>
            </a:r>
            <a:r>
              <a:rPr lang="en-US" dirty="0" err="1">
                <a:solidFill>
                  <a:srgbClr val="003766"/>
                </a:solidFill>
                <a:effectLst/>
                <a:latin typeface="Helvetica Neue" charset="0"/>
              </a:rPr>
              <a:t>faccatio</a:t>
            </a:r>
            <a:r>
              <a:rPr lang="en-US" dirty="0">
                <a:solidFill>
                  <a:srgbClr val="003766"/>
                </a:solidFill>
                <a:effectLst/>
                <a:latin typeface="Helvetica Neue" charset="0"/>
              </a:rPr>
              <a:t> </a:t>
            </a:r>
            <a:r>
              <a:rPr lang="en-US" dirty="0" err="1">
                <a:solidFill>
                  <a:srgbClr val="003766"/>
                </a:solidFill>
                <a:effectLst/>
                <a:latin typeface="Helvetica Neue" charset="0"/>
              </a:rPr>
              <a:t>molorru</a:t>
            </a:r>
            <a:r>
              <a:rPr lang="en-US" dirty="0">
                <a:solidFill>
                  <a:srgbClr val="003766"/>
                </a:solidFill>
                <a:effectLst/>
                <a:latin typeface="Helvetica Neue" charset="0"/>
              </a:rPr>
              <a:t> </a:t>
            </a:r>
            <a:r>
              <a:rPr lang="en-US" dirty="0" err="1">
                <a:solidFill>
                  <a:srgbClr val="003766"/>
                </a:solidFill>
                <a:effectLst/>
                <a:latin typeface="Helvetica Neue" charset="0"/>
              </a:rPr>
              <a:t>ptaquaturit</a:t>
            </a:r>
            <a:r>
              <a:rPr lang="en-US" dirty="0">
                <a:solidFill>
                  <a:srgbClr val="003766"/>
                </a:solidFill>
                <a:effectLst/>
                <a:latin typeface="Helvetica Neue" charset="0"/>
              </a:rPr>
              <a:t> ad </a:t>
            </a:r>
            <a:r>
              <a:rPr lang="en-US" dirty="0" err="1">
                <a:solidFill>
                  <a:srgbClr val="003766"/>
                </a:solidFill>
                <a:effectLst/>
                <a:latin typeface="Helvetica Neue" charset="0"/>
              </a:rPr>
              <a:t>mollaudit</a:t>
            </a:r>
            <a:r>
              <a:rPr lang="en-US" dirty="0">
                <a:solidFill>
                  <a:srgbClr val="003766"/>
                </a:solidFill>
                <a:effectLst/>
                <a:latin typeface="Helvetica Neue" charset="0"/>
              </a:rPr>
              <a:t>. </a:t>
            </a:r>
            <a:r>
              <a:rPr lang="en-US" dirty="0" err="1">
                <a:solidFill>
                  <a:srgbClr val="003766"/>
                </a:solidFill>
                <a:effectLst/>
                <a:latin typeface="Helvetica Neue" charset="0"/>
              </a:rPr>
              <a:t>Amet</a:t>
            </a:r>
            <a:r>
              <a:rPr lang="en-US" dirty="0">
                <a:solidFill>
                  <a:srgbClr val="003766"/>
                </a:solidFill>
                <a:effectLst/>
                <a:latin typeface="Helvetica Neue" charset="0"/>
              </a:rPr>
              <a:t> ipsum. In </a:t>
            </a:r>
            <a:r>
              <a:rPr lang="en-US" dirty="0" err="1">
                <a:solidFill>
                  <a:srgbClr val="003766"/>
                </a:solidFill>
                <a:effectLst/>
                <a:latin typeface="Helvetica Neue" charset="0"/>
              </a:rPr>
              <a:t>estiaes</a:t>
            </a:r>
            <a:r>
              <a:rPr lang="en-US" dirty="0">
                <a:solidFill>
                  <a:srgbClr val="003766"/>
                </a:solidFill>
                <a:effectLst/>
                <a:latin typeface="Helvetica Neue" charset="0"/>
              </a:rPr>
              <a:t> </a:t>
            </a:r>
            <a:r>
              <a:rPr lang="en-US" dirty="0" err="1">
                <a:solidFill>
                  <a:srgbClr val="003766"/>
                </a:solidFill>
                <a:effectLst/>
                <a:latin typeface="Helvetica Neue" charset="0"/>
              </a:rPr>
              <a:t>cidicii</a:t>
            </a:r>
            <a:r>
              <a:rPr lang="en-US" dirty="0">
                <a:solidFill>
                  <a:srgbClr val="003766"/>
                </a:solidFill>
                <a:effectLst/>
                <a:latin typeface="Helvetica Neue" charset="0"/>
              </a:rPr>
              <a:t> </a:t>
            </a:r>
            <a:r>
              <a:rPr lang="en-US" dirty="0" err="1">
                <a:solidFill>
                  <a:srgbClr val="003766"/>
                </a:solidFill>
                <a:effectLst/>
                <a:latin typeface="Helvetica Neue" charset="0"/>
              </a:rPr>
              <a:t>stiatem</a:t>
            </a:r>
            <a:r>
              <a:rPr lang="en-US" dirty="0">
                <a:solidFill>
                  <a:srgbClr val="003766"/>
                </a:solidFill>
                <a:effectLst/>
                <a:latin typeface="Helvetica Neue" charset="0"/>
              </a:rPr>
              <a:t> nit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laut</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maxim </a:t>
            </a:r>
            <a:r>
              <a:rPr lang="en-US" dirty="0" err="1">
                <a:solidFill>
                  <a:srgbClr val="003766"/>
                </a:solidFill>
                <a:effectLst/>
                <a:latin typeface="Helvetica Neue" charset="0"/>
              </a:rPr>
              <a:t>fugita</a:t>
            </a:r>
            <a:r>
              <a:rPr lang="en-US" dirty="0">
                <a:solidFill>
                  <a:srgbClr val="003766"/>
                </a:solidFill>
                <a:effectLst/>
                <a:latin typeface="Helvetica Neue" charset="0"/>
              </a:rPr>
              <a:t> quo </a:t>
            </a:r>
            <a:r>
              <a:rPr lang="en-US" dirty="0" err="1">
                <a:solidFill>
                  <a:srgbClr val="003766"/>
                </a:solidFill>
                <a:effectLst/>
                <a:latin typeface="Helvetica Neue" charset="0"/>
              </a:rPr>
              <a:t>iumquiat</a:t>
            </a:r>
            <a:r>
              <a:rPr lang="en-US" dirty="0">
                <a:solidFill>
                  <a:srgbClr val="003766"/>
                </a:solidFill>
                <a:effectLst/>
                <a:latin typeface="Helvetica Neue" charset="0"/>
              </a:rPr>
              <a:t> </a:t>
            </a:r>
            <a:r>
              <a:rPr lang="en-US" dirty="0" err="1">
                <a:solidFill>
                  <a:srgbClr val="003766"/>
                </a:solidFill>
                <a:effectLst/>
                <a:latin typeface="Helvetica Neue" charset="0"/>
              </a:rPr>
              <a:t>pellacilitas</a:t>
            </a:r>
            <a:r>
              <a:rPr lang="en-US" dirty="0">
                <a:solidFill>
                  <a:srgbClr val="003766"/>
                </a:solidFill>
                <a:effectLst/>
                <a:latin typeface="Helvetica Neue" charset="0"/>
              </a:rPr>
              <a:t> </a:t>
            </a:r>
            <a:r>
              <a:rPr lang="en-US" dirty="0" err="1">
                <a:solidFill>
                  <a:srgbClr val="003766"/>
                </a:solidFill>
                <a:effectLst/>
                <a:latin typeface="Helvetica Neue" charset="0"/>
              </a:rPr>
              <a:t>debisti</a:t>
            </a:r>
            <a:r>
              <a:rPr lang="en-US" dirty="0">
                <a:solidFill>
                  <a:srgbClr val="003766"/>
                </a:solidFill>
                <a:effectLst/>
                <a:latin typeface="Helvetica Neue" charset="0"/>
              </a:rPr>
              <a:t> </a:t>
            </a:r>
            <a:r>
              <a:rPr lang="en-US" dirty="0" err="1">
                <a:solidFill>
                  <a:srgbClr val="003766"/>
                </a:solidFill>
                <a:effectLst/>
                <a:latin typeface="Helvetica Neue" charset="0"/>
              </a:rPr>
              <a:t>uritas</a:t>
            </a:r>
            <a:r>
              <a:rPr lang="en-US" dirty="0">
                <a:solidFill>
                  <a:srgbClr val="003766"/>
                </a:solidFill>
                <a:effectLst/>
                <a:latin typeface="Helvetica Neue" charset="0"/>
              </a:rPr>
              <a:t> </a:t>
            </a:r>
            <a:r>
              <a:rPr lang="en-US" dirty="0" err="1">
                <a:solidFill>
                  <a:srgbClr val="003766"/>
                </a:solidFill>
                <a:effectLst/>
                <a:latin typeface="Helvetica Neue" charset="0"/>
              </a:rPr>
              <a:t>conserum</a:t>
            </a:r>
            <a:r>
              <a:rPr lang="en-US" dirty="0">
                <a:solidFill>
                  <a:srgbClr val="003766"/>
                </a:solidFill>
                <a:effectLst/>
                <a:latin typeface="Helvetica Neue" charset="0"/>
              </a:rPr>
              <a:t> </a:t>
            </a:r>
            <a:r>
              <a:rPr lang="en-US" dirty="0" err="1">
                <a:solidFill>
                  <a:srgbClr val="003766"/>
                </a:solidFill>
                <a:effectLst/>
                <a:latin typeface="Helvetica Neue" charset="0"/>
              </a:rPr>
              <a:t>harum</a:t>
            </a:r>
            <a:r>
              <a:rPr lang="en-US" dirty="0">
                <a:solidFill>
                  <a:srgbClr val="003766"/>
                </a:solidFill>
                <a:effectLst/>
                <a:latin typeface="Helvetica Neue" charset="0"/>
              </a:rPr>
              <a:t> que mi, </a:t>
            </a:r>
            <a:r>
              <a:rPr lang="en-US" dirty="0" err="1">
                <a:solidFill>
                  <a:srgbClr val="003766"/>
                </a:solidFill>
                <a:effectLst/>
                <a:latin typeface="Helvetica Neue" charset="0"/>
              </a:rPr>
              <a:t>odiSaeptatent</a:t>
            </a:r>
            <a:r>
              <a:rPr lang="en-US" dirty="0">
                <a:solidFill>
                  <a:srgbClr val="003766"/>
                </a:solidFill>
                <a:effectLst/>
                <a:latin typeface="Helvetica Neue" charset="0"/>
              </a:rPr>
              <a:t> </a:t>
            </a:r>
            <a:r>
              <a:rPr lang="en-US" dirty="0" err="1">
                <a:solidFill>
                  <a:srgbClr val="003766"/>
                </a:solidFill>
                <a:effectLst/>
                <a:latin typeface="Helvetica Neue" charset="0"/>
              </a:rPr>
              <a:t>atatur</a:t>
            </a:r>
            <a:r>
              <a:rPr lang="en-US" dirty="0">
                <a:solidFill>
                  <a:srgbClr val="003766"/>
                </a:solidFill>
                <a:effectLst/>
                <a:latin typeface="Helvetica Neue" charset="0"/>
              </a:rPr>
              <a:t>? </a:t>
            </a:r>
            <a:r>
              <a:rPr lang="en-US" dirty="0" err="1">
                <a:solidFill>
                  <a:srgbClr val="003766"/>
                </a:solidFill>
                <a:effectLst/>
                <a:latin typeface="Helvetica Neue" charset="0"/>
              </a:rPr>
              <a:t>Ecepedi</a:t>
            </a:r>
            <a:r>
              <a:rPr lang="en-US" dirty="0">
                <a:solidFill>
                  <a:srgbClr val="003766"/>
                </a:solidFill>
                <a:effectLst/>
                <a:latin typeface="Helvetica Neue" charset="0"/>
              </a:rPr>
              <a:t> </a:t>
            </a:r>
            <a:r>
              <a:rPr lang="en-US" dirty="0" err="1">
                <a:solidFill>
                  <a:srgbClr val="003766"/>
                </a:solidFill>
                <a:effectLst/>
                <a:latin typeface="Helvetica Neue" charset="0"/>
              </a:rPr>
              <a:t>psapel</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a:t>
            </a:r>
            <a:r>
              <a:rPr lang="en-US" dirty="0" err="1">
                <a:solidFill>
                  <a:srgbClr val="003766"/>
                </a:solidFill>
                <a:effectLst/>
                <a:latin typeface="Helvetica Neue" charset="0"/>
              </a:rPr>
              <a:t>imusa</a:t>
            </a:r>
            <a:r>
              <a:rPr lang="en-US" dirty="0">
                <a:solidFill>
                  <a:srgbClr val="003766"/>
                </a:solidFill>
                <a:effectLst/>
                <a:latin typeface="Helvetica Neue" charset="0"/>
              </a:rPr>
              <a:t> </a:t>
            </a:r>
            <a:r>
              <a:rPr lang="en-US" dirty="0" err="1">
                <a:solidFill>
                  <a:srgbClr val="003766"/>
                </a:solidFill>
                <a:effectLst/>
                <a:latin typeface="Helvetica Neue" charset="0"/>
              </a:rPr>
              <a:t>secae</a:t>
            </a:r>
            <a:r>
              <a:rPr lang="en-US" dirty="0">
                <a:solidFill>
                  <a:srgbClr val="003766"/>
                </a:solidFill>
                <a:effectLst/>
                <a:latin typeface="Helvetica Neue" charset="0"/>
              </a:rPr>
              <a:t> lam, qui </a:t>
            </a:r>
            <a:r>
              <a:rPr lang="en-US" dirty="0" err="1">
                <a:solidFill>
                  <a:srgbClr val="003766"/>
                </a:solidFill>
                <a:effectLst/>
                <a:latin typeface="Helvetica Neue" charset="0"/>
              </a:rPr>
              <a:t>iur</a:t>
            </a:r>
            <a:r>
              <a:rPr lang="en-US" dirty="0">
                <a:solidFill>
                  <a:srgbClr val="003766"/>
                </a:solidFill>
                <a:effectLst/>
                <a:latin typeface="Helvetica Neue" charset="0"/>
              </a:rPr>
              <a:t>, </a:t>
            </a:r>
            <a:r>
              <a:rPr lang="en-US" dirty="0" err="1">
                <a:solidFill>
                  <a:srgbClr val="003766"/>
                </a:solidFill>
                <a:effectLst/>
                <a:latin typeface="Helvetica Neue" charset="0"/>
              </a:rPr>
              <a:t>apitam</a:t>
            </a:r>
            <a:r>
              <a:rPr lang="en-US" dirty="0">
                <a:solidFill>
                  <a:srgbClr val="003766"/>
                </a:solidFill>
                <a:effectLst/>
                <a:latin typeface="Helvetica Neue" charset="0"/>
              </a:rPr>
              <a:t> as </a:t>
            </a:r>
            <a:r>
              <a:rPr lang="en-US" dirty="0" err="1">
                <a:solidFill>
                  <a:srgbClr val="003766"/>
                </a:solidFill>
                <a:effectLst/>
                <a:latin typeface="Helvetica Neue" charset="0"/>
              </a:rPr>
              <a:t>millupti</a:t>
            </a:r>
            <a:r>
              <a:rPr lang="en-US" dirty="0">
                <a:solidFill>
                  <a:srgbClr val="003766"/>
                </a:solidFill>
                <a:effectLst/>
                <a:latin typeface="Helvetica Neue" charset="0"/>
              </a:rPr>
              <a:t> </a:t>
            </a:r>
            <a:r>
              <a:rPr lang="en-US" dirty="0" err="1">
                <a:solidFill>
                  <a:srgbClr val="003766"/>
                </a:solidFill>
                <a:effectLst/>
                <a:latin typeface="Helvetica Neue" charset="0"/>
              </a:rPr>
              <a:t>diciis</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asped</a:t>
            </a:r>
            <a:r>
              <a:rPr lang="en-US" dirty="0">
                <a:solidFill>
                  <a:srgbClr val="003766"/>
                </a:solidFill>
                <a:effectLst/>
                <a:latin typeface="Helvetica Neue" charset="0"/>
              </a:rPr>
              <a:t> </a:t>
            </a:r>
            <a:r>
              <a:rPr lang="en-US" dirty="0" err="1">
                <a:solidFill>
                  <a:srgbClr val="003766"/>
                </a:solidFill>
                <a:effectLst/>
                <a:latin typeface="Helvetica Neue" charset="0"/>
              </a:rPr>
              <a:t>quist</a:t>
            </a:r>
            <a:r>
              <a:rPr lang="en-US" dirty="0">
                <a:solidFill>
                  <a:srgbClr val="003766"/>
                </a:solidFill>
                <a:effectLst/>
                <a:latin typeface="Helvetica Neue" charset="0"/>
              </a:rPr>
              <a:t>, </a:t>
            </a:r>
            <a:r>
              <a:rPr lang="en-US" dirty="0" err="1">
                <a:solidFill>
                  <a:srgbClr val="003766"/>
                </a:solidFill>
                <a:effectLst/>
                <a:latin typeface="Helvetica Neue" charset="0"/>
              </a:rPr>
              <a:t>sequaer</a:t>
            </a:r>
            <a:r>
              <a:rPr lang="en-US" dirty="0">
                <a:solidFill>
                  <a:srgbClr val="003766"/>
                </a:solidFill>
                <a:effectLst/>
                <a:latin typeface="Helvetica Neue" charset="0"/>
              </a:rPr>
              <a:t> </a:t>
            </a:r>
            <a:r>
              <a:rPr lang="en-US" dirty="0" err="1">
                <a:solidFill>
                  <a:srgbClr val="003766"/>
                </a:solidFill>
                <a:effectLst/>
                <a:latin typeface="Helvetica Neue" charset="0"/>
              </a:rPr>
              <a:t>ehendendios</a:t>
            </a:r>
            <a:r>
              <a:rPr lang="en-US" dirty="0">
                <a:solidFill>
                  <a:srgbClr val="003766"/>
                </a:solidFill>
                <a:effectLst/>
                <a:latin typeface="Helvetica Neue" charset="0"/>
              </a:rPr>
              <a:t> </a:t>
            </a:r>
            <a:r>
              <a:rPr lang="en-US" dirty="0" err="1">
                <a:solidFill>
                  <a:srgbClr val="003766"/>
                </a:solidFill>
                <a:effectLst/>
                <a:latin typeface="Helvetica Neue" charset="0"/>
              </a:rPr>
              <a:t>inimint</a:t>
            </a:r>
            <a:r>
              <a:rPr lang="en-US" dirty="0">
                <a:solidFill>
                  <a:srgbClr val="003766"/>
                </a:solidFill>
                <a:effectLst/>
                <a:latin typeface="Helvetica Neue" charset="0"/>
              </a:rPr>
              <a:t>, </a:t>
            </a:r>
            <a:r>
              <a:rPr lang="en-US" dirty="0" err="1">
                <a:solidFill>
                  <a:srgbClr val="003766"/>
                </a:solidFill>
                <a:effectLst/>
                <a:latin typeface="Helvetica Neue" charset="0"/>
              </a:rPr>
              <a:t>ulpa</a:t>
            </a:r>
            <a:r>
              <a:rPr lang="en-US" dirty="0">
                <a:solidFill>
                  <a:srgbClr val="003766"/>
                </a:solidFill>
                <a:effectLst/>
                <a:latin typeface="Helvetica Neue" charset="0"/>
              </a:rPr>
              <a:t> ex </a:t>
            </a:r>
            <a:r>
              <a:rPr lang="en-US" dirty="0" err="1">
                <a:solidFill>
                  <a:srgbClr val="003766"/>
                </a:solidFill>
                <a:effectLst/>
                <a:latin typeface="Helvetica Neue" charset="0"/>
              </a:rPr>
              <a:t>essentem</a:t>
            </a:r>
            <a:r>
              <a:rPr lang="en-US" dirty="0">
                <a:solidFill>
                  <a:srgbClr val="003766"/>
                </a:solidFill>
                <a:effectLst/>
                <a:latin typeface="Helvetica Neue" charset="0"/>
              </a:rPr>
              <a:t> </a:t>
            </a:r>
            <a:r>
              <a:rPr lang="en-US" dirty="0" err="1">
                <a:solidFill>
                  <a:srgbClr val="003766"/>
                </a:solidFill>
                <a:effectLst/>
                <a:latin typeface="Helvetica Neue" charset="0"/>
              </a:rPr>
              <a:t>imagnimus</a:t>
            </a:r>
            <a:r>
              <a:rPr lang="en-US" dirty="0">
                <a:solidFill>
                  <a:srgbClr val="003766"/>
                </a:solidFill>
                <a:effectLst/>
                <a:latin typeface="Helvetica Neue" charset="0"/>
              </a:rPr>
              <a:t> </a:t>
            </a:r>
            <a:r>
              <a:rPr lang="en-US" dirty="0" err="1">
                <a:solidFill>
                  <a:srgbClr val="003766"/>
                </a:solidFill>
                <a:effectLst/>
                <a:latin typeface="Helvetica Neue" charset="0"/>
              </a:rPr>
              <a:t>doluptaturio</a:t>
            </a:r>
            <a:r>
              <a:rPr lang="en-US" dirty="0">
                <a:solidFill>
                  <a:srgbClr val="003766"/>
                </a:solidFill>
                <a:effectLst/>
                <a:latin typeface="Helvetica Neue" charset="0"/>
              </a:rPr>
              <a:t> et lit </a:t>
            </a:r>
            <a:r>
              <a:rPr lang="en-US" dirty="0" err="1">
                <a:solidFill>
                  <a:srgbClr val="003766"/>
                </a:solidFill>
                <a:effectLst/>
                <a:latin typeface="Helvetica Neue" charset="0"/>
              </a:rPr>
              <a:t>hilUr</a:t>
            </a:r>
            <a:r>
              <a:rPr lang="en-US" dirty="0">
                <a:solidFill>
                  <a:srgbClr val="003766"/>
                </a:solidFill>
                <a:effectLst/>
                <a:latin typeface="Helvetica Neue" charset="0"/>
              </a:rPr>
              <a:t>? </a:t>
            </a:r>
            <a:r>
              <a:rPr lang="en-US" dirty="0" err="1">
                <a:solidFill>
                  <a:srgbClr val="003766"/>
                </a:solidFill>
                <a:effectLst/>
                <a:latin typeface="Helvetica Neue" charset="0"/>
              </a:rPr>
              <a:t>Acil</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aspitatem</a:t>
            </a:r>
            <a:r>
              <a:rPr lang="en-US" dirty="0">
                <a:solidFill>
                  <a:srgbClr val="003766"/>
                </a:solidFill>
                <a:effectLst/>
                <a:latin typeface="Helvetica Neue" charset="0"/>
              </a:rPr>
              <a:t> re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odisto</a:t>
            </a:r>
            <a:r>
              <a:rPr lang="en-US" dirty="0">
                <a:solidFill>
                  <a:srgbClr val="003766"/>
                </a:solidFill>
                <a:effectLst/>
                <a:latin typeface="Helvetica Neue" charset="0"/>
              </a:rPr>
              <a:t> </a:t>
            </a:r>
            <a:r>
              <a:rPr lang="en-US" dirty="0" err="1">
                <a:solidFill>
                  <a:srgbClr val="003766"/>
                </a:solidFill>
                <a:effectLst/>
                <a:latin typeface="Helvetica Neue" charset="0"/>
              </a:rPr>
              <a:t>exeribustem</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a:t>
            </a:r>
            <a:r>
              <a:rPr lang="en-US" dirty="0" err="1">
                <a:solidFill>
                  <a:srgbClr val="003766"/>
                </a:solidFill>
                <a:effectLst/>
                <a:latin typeface="Helvetica Neue" charset="0"/>
              </a:rPr>
              <a:t>quodigentis</a:t>
            </a:r>
            <a:r>
              <a:rPr lang="en-US" dirty="0">
                <a:solidFill>
                  <a:srgbClr val="003766"/>
                </a:solidFill>
                <a:effectLst/>
                <a:latin typeface="Helvetica Neue" charset="0"/>
              </a:rPr>
              <a:t> </a:t>
            </a:r>
            <a:r>
              <a:rPr lang="en-US" dirty="0" err="1">
                <a:solidFill>
                  <a:srgbClr val="003766"/>
                </a:solidFill>
                <a:effectLst/>
                <a:latin typeface="Helvetica Neue" charset="0"/>
              </a:rPr>
              <a:t>eosam</a:t>
            </a:r>
            <a:r>
              <a:rPr lang="en-US" dirty="0">
                <a:solidFill>
                  <a:srgbClr val="003766"/>
                </a:solidFill>
                <a:effectLst/>
                <a:latin typeface="Helvetica Neue" charset="0"/>
              </a:rPr>
              <a:t>, </a:t>
            </a:r>
            <a:r>
              <a:rPr lang="en-US" dirty="0" err="1">
                <a:solidFill>
                  <a:srgbClr val="003766"/>
                </a:solidFill>
                <a:effectLst/>
                <a:latin typeface="Helvetica Neue" charset="0"/>
              </a:rPr>
              <a:t>officto</a:t>
            </a:r>
            <a:r>
              <a:rPr lang="en-US" dirty="0">
                <a:solidFill>
                  <a:srgbClr val="003766"/>
                </a:solidFill>
                <a:effectLst/>
                <a:latin typeface="Helvetica Neue" charset="0"/>
              </a:rPr>
              <a:t> to et, </a:t>
            </a:r>
            <a:r>
              <a:rPr lang="en-US" dirty="0" err="1">
                <a:solidFill>
                  <a:srgbClr val="003766"/>
                </a:solidFill>
                <a:effectLst/>
                <a:latin typeface="Helvetica Neue" charset="0"/>
              </a:rPr>
              <a:t>omnim</a:t>
            </a:r>
            <a:r>
              <a:rPr lang="en-US" dirty="0">
                <a:solidFill>
                  <a:srgbClr val="003766"/>
                </a:solidFill>
                <a:effectLst/>
                <a:latin typeface="Helvetica Neue" charset="0"/>
              </a:rPr>
              <a:t> </a:t>
            </a:r>
            <a:r>
              <a:rPr lang="en-US" dirty="0" err="1">
                <a:solidFill>
                  <a:srgbClr val="003766"/>
                </a:solidFill>
                <a:effectLst/>
                <a:latin typeface="Helvetica Neue" charset="0"/>
              </a:rPr>
              <a:t>nam</a:t>
            </a:r>
            <a:r>
              <a:rPr lang="en-US" dirty="0">
                <a:solidFill>
                  <a:srgbClr val="003766"/>
                </a:solidFill>
                <a:effectLst/>
                <a:latin typeface="Helvetica Neue" charset="0"/>
              </a:rPr>
              <a:t> et </a:t>
            </a:r>
            <a:r>
              <a:rPr lang="en-US" dirty="0" err="1">
                <a:solidFill>
                  <a:srgbClr val="003766"/>
                </a:solidFill>
                <a:effectLst/>
                <a:latin typeface="Helvetica Neue" charset="0"/>
              </a:rPr>
              <a:t>acilibusam</a:t>
            </a:r>
            <a:r>
              <a:rPr lang="en-US" dirty="0">
                <a:solidFill>
                  <a:srgbClr val="003766"/>
                </a:solidFill>
                <a:effectLst/>
                <a:latin typeface="Helvetica Neue" charset="0"/>
              </a:rPr>
              <a:t> </a:t>
            </a:r>
            <a:r>
              <a:rPr lang="en-US" dirty="0" err="1">
                <a:solidFill>
                  <a:srgbClr val="003766"/>
                </a:solidFill>
                <a:effectLst/>
                <a:latin typeface="Helvetica Neue" charset="0"/>
              </a:rPr>
              <a:t>quia</a:t>
            </a:r>
            <a:r>
              <a:rPr lang="en-US" dirty="0">
                <a:solidFill>
                  <a:srgbClr val="003766"/>
                </a:solidFill>
                <a:effectLst/>
                <a:latin typeface="Helvetica Neue" charset="0"/>
              </a:rPr>
              <a:t> </a:t>
            </a:r>
            <a:r>
              <a:rPr lang="en-US" dirty="0" err="1">
                <a:solidFill>
                  <a:srgbClr val="003766"/>
                </a:solidFill>
                <a:effectLst/>
                <a:latin typeface="Helvetica Neue" charset="0"/>
              </a:rPr>
              <a:t>voloritio</a:t>
            </a:r>
            <a:r>
              <a:rPr lang="en-US" dirty="0">
                <a:solidFill>
                  <a:srgbClr val="003766"/>
                </a:solidFill>
                <a:effectLst/>
                <a:latin typeface="Helvetica Neue" charset="0"/>
              </a:rPr>
              <a:t> </a:t>
            </a:r>
            <a:r>
              <a:rPr lang="en-US" dirty="0" err="1">
                <a:solidFill>
                  <a:srgbClr val="003766"/>
                </a:solidFill>
                <a:effectLst/>
                <a:latin typeface="Helvetica Neue" charset="0"/>
              </a:rPr>
              <a:t>omnim</a:t>
            </a:r>
            <a:r>
              <a:rPr lang="en-US" dirty="0">
                <a:solidFill>
                  <a:srgbClr val="003766"/>
                </a:solidFill>
                <a:effectLst/>
                <a:latin typeface="Helvetica Neue" charset="0"/>
              </a:rPr>
              <a:t> re </a:t>
            </a:r>
            <a:r>
              <a:rPr lang="en-US" dirty="0" err="1">
                <a:solidFill>
                  <a:srgbClr val="003766"/>
                </a:solidFill>
                <a:effectLst/>
                <a:latin typeface="Helvetica Neue" charset="0"/>
              </a:rPr>
              <a:t>verum</a:t>
            </a:r>
            <a:r>
              <a:rPr lang="en-US" dirty="0">
                <a:solidFill>
                  <a:srgbClr val="003766"/>
                </a:solidFill>
                <a:effectLst/>
                <a:latin typeface="Helvetica Neue" charset="0"/>
              </a:rPr>
              <a:t> </a:t>
            </a:r>
            <a:r>
              <a:rPr lang="en-US" dirty="0" err="1">
                <a:solidFill>
                  <a:srgbClr val="003766"/>
                </a:solidFill>
                <a:effectLst/>
                <a:latin typeface="Helvetica Neue" charset="0"/>
              </a:rPr>
              <a:t>essimus</a:t>
            </a:r>
            <a:r>
              <a:rPr lang="en-US" dirty="0">
                <a:solidFill>
                  <a:srgbClr val="003766"/>
                </a:solidFill>
                <a:effectLst/>
                <a:latin typeface="Helvetica Neue" charset="0"/>
              </a:rPr>
              <a:t> </a:t>
            </a:r>
            <a:r>
              <a:rPr lang="en-US" dirty="0" err="1">
                <a:solidFill>
                  <a:srgbClr val="003766"/>
                </a:solidFill>
                <a:effectLst/>
                <a:latin typeface="Helvetica Neue" charset="0"/>
              </a:rPr>
              <a:t>mos</a:t>
            </a:r>
            <a:r>
              <a:rPr lang="en-US" dirty="0">
                <a:solidFill>
                  <a:srgbClr val="003766"/>
                </a:solidFill>
                <a:effectLst/>
                <a:latin typeface="Helvetica Neue" charset="0"/>
              </a:rPr>
              <a:t> et </a:t>
            </a:r>
            <a:r>
              <a:rPr lang="en-US" dirty="0" err="1">
                <a:solidFill>
                  <a:srgbClr val="003766"/>
                </a:solidFill>
                <a:effectLst/>
                <a:latin typeface="Helvetica Neue" charset="0"/>
              </a:rPr>
              <a:t>repe</a:t>
            </a:r>
            <a:endParaRPr lang="en-US" dirty="0">
              <a:solidFill>
                <a:srgbClr val="003766"/>
              </a:solidFill>
              <a:effectLst/>
              <a:latin typeface="Helvetica Neue"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
        <p:nvSpPr>
          <p:cNvPr id="13" name="Text Placeholder 9"/>
          <p:cNvSpPr>
            <a:spLocks noGrp="1"/>
          </p:cNvSpPr>
          <p:nvPr>
            <p:ph type="body" sz="quarter" idx="12" hasCustomPrompt="1"/>
          </p:nvPr>
        </p:nvSpPr>
        <p:spPr>
          <a:xfrm>
            <a:off x="5872162" y="3319463"/>
            <a:ext cx="4491038" cy="2813050"/>
          </a:xfrm>
          <a:prstGeom prst="rect">
            <a:avLst/>
          </a:prstGeom>
        </p:spPr>
        <p:txBody>
          <a:bodyPr>
            <a:normAutofit/>
          </a:bodyPr>
          <a:lstStyle>
            <a:lvl1pPr marL="0" indent="0">
              <a:lnSpc>
                <a:spcPct val="100000"/>
              </a:lnSpc>
              <a:buNone/>
              <a:defRPr sz="1400">
                <a:latin typeface="Arial" charset="0"/>
                <a:ea typeface="Arial" charset="0"/>
                <a:cs typeface="Arial" charset="0"/>
              </a:defRPr>
            </a:lvl1pPr>
          </a:lstStyle>
          <a:p>
            <a:r>
              <a:rPr lang="en-US" dirty="0" err="1">
                <a:solidFill>
                  <a:srgbClr val="003766"/>
                </a:solidFill>
                <a:effectLst/>
                <a:latin typeface="Helvetica Neue" charset="0"/>
              </a:rPr>
              <a:t>Olore</a:t>
            </a:r>
            <a:r>
              <a:rPr lang="en-US" dirty="0">
                <a:solidFill>
                  <a:srgbClr val="003766"/>
                </a:solidFill>
                <a:effectLst/>
                <a:latin typeface="Helvetica Neue" charset="0"/>
              </a:rPr>
              <a:t> </a:t>
            </a:r>
            <a:r>
              <a:rPr lang="en-US" dirty="0" err="1">
                <a:solidFill>
                  <a:srgbClr val="003766"/>
                </a:solidFill>
                <a:effectLst/>
                <a:latin typeface="Helvetica Neue" charset="0"/>
              </a:rPr>
              <a:t>comnistio</a:t>
            </a:r>
            <a:r>
              <a:rPr lang="en-US" dirty="0">
                <a:solidFill>
                  <a:srgbClr val="003766"/>
                </a:solidFill>
                <a:effectLst/>
                <a:latin typeface="Helvetica Neue" charset="0"/>
              </a:rPr>
              <a:t> </a:t>
            </a:r>
            <a:r>
              <a:rPr lang="en-US" dirty="0" err="1">
                <a:solidFill>
                  <a:srgbClr val="003766"/>
                </a:solidFill>
                <a:effectLst/>
                <a:latin typeface="Helvetica Neue" charset="0"/>
              </a:rPr>
              <a:t>maion</a:t>
            </a:r>
            <a:r>
              <a:rPr lang="en-US" dirty="0">
                <a:solidFill>
                  <a:srgbClr val="003766"/>
                </a:solidFill>
                <a:effectLst/>
                <a:latin typeface="Helvetica Neue" charset="0"/>
              </a:rPr>
              <a:t> </a:t>
            </a:r>
            <a:r>
              <a:rPr lang="en-US" dirty="0" err="1">
                <a:solidFill>
                  <a:srgbClr val="003766"/>
                </a:solidFill>
                <a:effectLst/>
                <a:latin typeface="Helvetica Neue" charset="0"/>
              </a:rPr>
              <a:t>rempel</a:t>
            </a:r>
            <a:r>
              <a:rPr lang="en-US" dirty="0">
                <a:solidFill>
                  <a:srgbClr val="003766"/>
                </a:solidFill>
                <a:effectLst/>
                <a:latin typeface="Helvetica Neue" charset="0"/>
              </a:rPr>
              <a:t> </a:t>
            </a:r>
            <a:r>
              <a:rPr lang="en-US" dirty="0" err="1">
                <a:solidFill>
                  <a:srgbClr val="003766"/>
                </a:solidFill>
                <a:effectLst/>
                <a:latin typeface="Helvetica Neue" charset="0"/>
              </a:rPr>
              <a:t>ipicid</a:t>
            </a:r>
            <a:r>
              <a:rPr lang="en-US" dirty="0">
                <a:solidFill>
                  <a:srgbClr val="003766"/>
                </a:solidFill>
                <a:effectLst/>
                <a:latin typeface="Helvetica Neue" charset="0"/>
              </a:rPr>
              <a:t> </a:t>
            </a:r>
            <a:r>
              <a:rPr lang="en-US" dirty="0" err="1">
                <a:solidFill>
                  <a:srgbClr val="003766"/>
                </a:solidFill>
                <a:effectLst/>
                <a:latin typeface="Helvetica Neue" charset="0"/>
              </a:rPr>
              <a:t>eatecto</a:t>
            </a:r>
            <a:r>
              <a:rPr lang="en-US" dirty="0">
                <a:solidFill>
                  <a:srgbClr val="003766"/>
                </a:solidFill>
                <a:effectLst/>
                <a:latin typeface="Helvetica Neue" charset="0"/>
              </a:rPr>
              <a:t> </a:t>
            </a:r>
            <a:r>
              <a:rPr lang="en-US" dirty="0" err="1">
                <a:solidFill>
                  <a:srgbClr val="003766"/>
                </a:solidFill>
                <a:effectLst/>
                <a:latin typeface="Helvetica Neue" charset="0"/>
              </a:rPr>
              <a:t>mosa</a:t>
            </a:r>
            <a:r>
              <a:rPr lang="en-US" dirty="0">
                <a:solidFill>
                  <a:srgbClr val="003766"/>
                </a:solidFill>
                <a:effectLst/>
                <a:latin typeface="Helvetica Neue" charset="0"/>
              </a:rPr>
              <a:t> </a:t>
            </a:r>
            <a:r>
              <a:rPr lang="en-US" dirty="0" err="1">
                <a:solidFill>
                  <a:srgbClr val="003766"/>
                </a:solidFill>
                <a:effectLst/>
                <a:latin typeface="Helvetica Neue" charset="0"/>
              </a:rPr>
              <a:t>cullaut</a:t>
            </a:r>
            <a:r>
              <a:rPr lang="en-US" dirty="0">
                <a:solidFill>
                  <a:srgbClr val="003766"/>
                </a:solidFill>
                <a:effectLst/>
                <a:latin typeface="Helvetica Neue" charset="0"/>
              </a:rPr>
              <a:t> </a:t>
            </a:r>
            <a:r>
              <a:rPr lang="en-US" dirty="0" err="1">
                <a:solidFill>
                  <a:srgbClr val="003766"/>
                </a:solidFill>
                <a:effectLst/>
                <a:latin typeface="Helvetica Neue" charset="0"/>
              </a:rPr>
              <a:t>inulpa</a:t>
            </a:r>
            <a:r>
              <a:rPr lang="en-US" dirty="0">
                <a:solidFill>
                  <a:srgbClr val="003766"/>
                </a:solidFill>
                <a:effectLst/>
                <a:latin typeface="Helvetica Neue" charset="0"/>
              </a:rPr>
              <a:t> </a:t>
            </a:r>
            <a:r>
              <a:rPr lang="en-US" dirty="0" err="1">
                <a:solidFill>
                  <a:srgbClr val="003766"/>
                </a:solidFill>
                <a:effectLst/>
                <a:latin typeface="Helvetica Neue" charset="0"/>
              </a:rPr>
              <a:t>dolupit</a:t>
            </a:r>
            <a:r>
              <a:rPr lang="en-US" dirty="0">
                <a:solidFill>
                  <a:srgbClr val="003766"/>
                </a:solidFill>
                <a:effectLst/>
                <a:latin typeface="Helvetica Neue" charset="0"/>
              </a:rPr>
              <a:t> </a:t>
            </a:r>
            <a:r>
              <a:rPr lang="en-US" dirty="0" err="1">
                <a:solidFill>
                  <a:srgbClr val="003766"/>
                </a:solidFill>
                <a:effectLst/>
                <a:latin typeface="Helvetica Neue" charset="0"/>
              </a:rPr>
              <a:t>este</a:t>
            </a:r>
            <a:r>
              <a:rPr lang="en-US" dirty="0">
                <a:solidFill>
                  <a:srgbClr val="003766"/>
                </a:solidFill>
                <a:effectLst/>
                <a:latin typeface="Helvetica Neue" charset="0"/>
              </a:rPr>
              <a:t> </a:t>
            </a:r>
            <a:r>
              <a:rPr lang="en-US" dirty="0" err="1">
                <a:solidFill>
                  <a:srgbClr val="003766"/>
                </a:solidFill>
                <a:effectLst/>
                <a:latin typeface="Helvetica Neue" charset="0"/>
              </a:rPr>
              <a:t>ipsumque</a:t>
            </a:r>
            <a:r>
              <a:rPr lang="en-US" dirty="0">
                <a:solidFill>
                  <a:srgbClr val="003766"/>
                </a:solidFill>
                <a:effectLst/>
                <a:latin typeface="Helvetica Neue" charset="0"/>
              </a:rPr>
              <a:t> lab </a:t>
            </a:r>
            <a:r>
              <a:rPr lang="en-US" dirty="0" err="1">
                <a:solidFill>
                  <a:srgbClr val="003766"/>
                </a:solidFill>
                <a:effectLst/>
                <a:latin typeface="Helvetica Neue" charset="0"/>
              </a:rPr>
              <a:t>ipiciliqui</a:t>
            </a:r>
            <a:r>
              <a:rPr lang="en-US" dirty="0">
                <a:solidFill>
                  <a:srgbClr val="003766"/>
                </a:solidFill>
                <a:effectLst/>
                <a:latin typeface="Helvetica Neue" charset="0"/>
              </a:rPr>
              <a:t> </a:t>
            </a:r>
            <a:r>
              <a:rPr lang="en-US" dirty="0" err="1">
                <a:solidFill>
                  <a:srgbClr val="003766"/>
                </a:solidFill>
                <a:effectLst/>
                <a:latin typeface="Helvetica Neue" charset="0"/>
              </a:rPr>
              <a:t>dolorem</a:t>
            </a:r>
            <a:r>
              <a:rPr lang="en-US" dirty="0">
                <a:solidFill>
                  <a:srgbClr val="003766"/>
                </a:solidFill>
                <a:effectLst/>
                <a:latin typeface="Helvetica Neue" charset="0"/>
              </a:rPr>
              <a:t> </a:t>
            </a:r>
            <a:r>
              <a:rPr lang="en-US" dirty="0" err="1">
                <a:solidFill>
                  <a:srgbClr val="003766"/>
                </a:solidFill>
                <a:effectLst/>
                <a:latin typeface="Helvetica Neue" charset="0"/>
              </a:rPr>
              <a:t>nonsero</a:t>
            </a:r>
            <a:r>
              <a:rPr lang="en-US" dirty="0">
                <a:solidFill>
                  <a:srgbClr val="003766"/>
                </a:solidFill>
                <a:effectLst/>
                <a:latin typeface="Helvetica Neue" charset="0"/>
              </a:rPr>
              <a:t> </a:t>
            </a:r>
            <a:r>
              <a:rPr lang="en-US" dirty="0" err="1">
                <a:solidFill>
                  <a:srgbClr val="003766"/>
                </a:solidFill>
                <a:effectLst/>
                <a:latin typeface="Helvetica Neue" charset="0"/>
              </a:rPr>
              <a:t>torios</a:t>
            </a:r>
            <a:r>
              <a:rPr lang="en-US" dirty="0">
                <a:solidFill>
                  <a:srgbClr val="003766"/>
                </a:solidFill>
                <a:effectLst/>
                <a:latin typeface="Helvetica Neue" charset="0"/>
              </a:rPr>
              <a:t> </a:t>
            </a:r>
            <a:r>
              <a:rPr lang="en-US" dirty="0" err="1">
                <a:solidFill>
                  <a:srgbClr val="003766"/>
                </a:solidFill>
                <a:effectLst/>
                <a:latin typeface="Helvetica Neue" charset="0"/>
              </a:rPr>
              <a:t>etum</a:t>
            </a:r>
            <a:r>
              <a:rPr lang="en-US" dirty="0">
                <a:solidFill>
                  <a:srgbClr val="003766"/>
                </a:solidFill>
                <a:effectLst/>
                <a:latin typeface="Helvetica Neue" charset="0"/>
              </a:rPr>
              <a:t> </a:t>
            </a:r>
            <a:r>
              <a:rPr lang="en-US" dirty="0" err="1">
                <a:solidFill>
                  <a:srgbClr val="003766"/>
                </a:solidFill>
                <a:effectLst/>
                <a:latin typeface="Helvetica Neue" charset="0"/>
              </a:rPr>
              <a:t>faccatio</a:t>
            </a:r>
            <a:r>
              <a:rPr lang="en-US" dirty="0">
                <a:solidFill>
                  <a:srgbClr val="003766"/>
                </a:solidFill>
                <a:effectLst/>
                <a:latin typeface="Helvetica Neue" charset="0"/>
              </a:rPr>
              <a:t> </a:t>
            </a:r>
            <a:r>
              <a:rPr lang="en-US" dirty="0" err="1">
                <a:solidFill>
                  <a:srgbClr val="003766"/>
                </a:solidFill>
                <a:effectLst/>
                <a:latin typeface="Helvetica Neue" charset="0"/>
              </a:rPr>
              <a:t>molorru</a:t>
            </a:r>
            <a:r>
              <a:rPr lang="en-US" dirty="0">
                <a:solidFill>
                  <a:srgbClr val="003766"/>
                </a:solidFill>
                <a:effectLst/>
                <a:latin typeface="Helvetica Neue" charset="0"/>
              </a:rPr>
              <a:t> </a:t>
            </a:r>
            <a:r>
              <a:rPr lang="en-US" dirty="0" err="1">
                <a:solidFill>
                  <a:srgbClr val="003766"/>
                </a:solidFill>
                <a:effectLst/>
                <a:latin typeface="Helvetica Neue" charset="0"/>
              </a:rPr>
              <a:t>ptaquaturit</a:t>
            </a:r>
            <a:r>
              <a:rPr lang="en-US" dirty="0">
                <a:solidFill>
                  <a:srgbClr val="003766"/>
                </a:solidFill>
                <a:effectLst/>
                <a:latin typeface="Helvetica Neue" charset="0"/>
              </a:rPr>
              <a:t> ad </a:t>
            </a:r>
            <a:r>
              <a:rPr lang="en-US" dirty="0" err="1">
                <a:solidFill>
                  <a:srgbClr val="003766"/>
                </a:solidFill>
                <a:effectLst/>
                <a:latin typeface="Helvetica Neue" charset="0"/>
              </a:rPr>
              <a:t>mollaudit</a:t>
            </a:r>
            <a:r>
              <a:rPr lang="en-US" dirty="0">
                <a:solidFill>
                  <a:srgbClr val="003766"/>
                </a:solidFill>
                <a:effectLst/>
                <a:latin typeface="Helvetica Neue" charset="0"/>
              </a:rPr>
              <a:t>. </a:t>
            </a:r>
            <a:r>
              <a:rPr lang="en-US" dirty="0" err="1">
                <a:solidFill>
                  <a:srgbClr val="003766"/>
                </a:solidFill>
                <a:effectLst/>
                <a:latin typeface="Helvetica Neue" charset="0"/>
              </a:rPr>
              <a:t>Amet</a:t>
            </a:r>
            <a:r>
              <a:rPr lang="en-US" dirty="0">
                <a:solidFill>
                  <a:srgbClr val="003766"/>
                </a:solidFill>
                <a:effectLst/>
                <a:latin typeface="Helvetica Neue" charset="0"/>
              </a:rPr>
              <a:t> ipsum. In </a:t>
            </a:r>
            <a:r>
              <a:rPr lang="en-US" dirty="0" err="1">
                <a:solidFill>
                  <a:srgbClr val="003766"/>
                </a:solidFill>
                <a:effectLst/>
                <a:latin typeface="Helvetica Neue" charset="0"/>
              </a:rPr>
              <a:t>estiaes</a:t>
            </a:r>
            <a:r>
              <a:rPr lang="en-US" dirty="0">
                <a:solidFill>
                  <a:srgbClr val="003766"/>
                </a:solidFill>
                <a:effectLst/>
                <a:latin typeface="Helvetica Neue" charset="0"/>
              </a:rPr>
              <a:t> </a:t>
            </a:r>
            <a:r>
              <a:rPr lang="en-US" dirty="0" err="1">
                <a:solidFill>
                  <a:srgbClr val="003766"/>
                </a:solidFill>
                <a:effectLst/>
                <a:latin typeface="Helvetica Neue" charset="0"/>
              </a:rPr>
              <a:t>cidicii</a:t>
            </a:r>
            <a:r>
              <a:rPr lang="en-US" dirty="0">
                <a:solidFill>
                  <a:srgbClr val="003766"/>
                </a:solidFill>
                <a:effectLst/>
                <a:latin typeface="Helvetica Neue" charset="0"/>
              </a:rPr>
              <a:t> </a:t>
            </a:r>
            <a:r>
              <a:rPr lang="en-US" dirty="0" err="1">
                <a:solidFill>
                  <a:srgbClr val="003766"/>
                </a:solidFill>
                <a:effectLst/>
                <a:latin typeface="Helvetica Neue" charset="0"/>
              </a:rPr>
              <a:t>stiatem</a:t>
            </a:r>
            <a:r>
              <a:rPr lang="en-US" dirty="0">
                <a:solidFill>
                  <a:srgbClr val="003766"/>
                </a:solidFill>
                <a:effectLst/>
                <a:latin typeface="Helvetica Neue" charset="0"/>
              </a:rPr>
              <a:t> nit </a:t>
            </a:r>
            <a:r>
              <a:rPr lang="en-US" dirty="0" err="1">
                <a:solidFill>
                  <a:srgbClr val="003766"/>
                </a:solidFill>
                <a:effectLst/>
                <a:latin typeface="Helvetica Neue" charset="0"/>
              </a:rPr>
              <a:t>ut</a:t>
            </a:r>
            <a:r>
              <a:rPr lang="en-US" dirty="0">
                <a:solidFill>
                  <a:srgbClr val="003766"/>
                </a:solidFill>
                <a:effectLst/>
                <a:latin typeface="Helvetica Neue" charset="0"/>
              </a:rPr>
              <a:t>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laut</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maxim </a:t>
            </a:r>
            <a:r>
              <a:rPr lang="en-US" dirty="0" err="1">
                <a:solidFill>
                  <a:srgbClr val="003766"/>
                </a:solidFill>
                <a:effectLst/>
                <a:latin typeface="Helvetica Neue" charset="0"/>
              </a:rPr>
              <a:t>fugita</a:t>
            </a:r>
            <a:r>
              <a:rPr lang="en-US" dirty="0">
                <a:solidFill>
                  <a:srgbClr val="003766"/>
                </a:solidFill>
                <a:effectLst/>
                <a:latin typeface="Helvetica Neue" charset="0"/>
              </a:rPr>
              <a:t> quo </a:t>
            </a:r>
            <a:r>
              <a:rPr lang="en-US" dirty="0" err="1">
                <a:solidFill>
                  <a:srgbClr val="003766"/>
                </a:solidFill>
                <a:effectLst/>
                <a:latin typeface="Helvetica Neue" charset="0"/>
              </a:rPr>
              <a:t>iumquiat</a:t>
            </a:r>
            <a:r>
              <a:rPr lang="en-US" dirty="0">
                <a:solidFill>
                  <a:srgbClr val="003766"/>
                </a:solidFill>
                <a:effectLst/>
                <a:latin typeface="Helvetica Neue" charset="0"/>
              </a:rPr>
              <a:t> </a:t>
            </a:r>
            <a:r>
              <a:rPr lang="en-US" dirty="0" err="1">
                <a:solidFill>
                  <a:srgbClr val="003766"/>
                </a:solidFill>
                <a:effectLst/>
                <a:latin typeface="Helvetica Neue" charset="0"/>
              </a:rPr>
              <a:t>pellacilitas</a:t>
            </a:r>
            <a:r>
              <a:rPr lang="en-US" dirty="0">
                <a:solidFill>
                  <a:srgbClr val="003766"/>
                </a:solidFill>
                <a:effectLst/>
                <a:latin typeface="Helvetica Neue" charset="0"/>
              </a:rPr>
              <a:t> </a:t>
            </a:r>
            <a:r>
              <a:rPr lang="en-US" dirty="0" err="1">
                <a:solidFill>
                  <a:srgbClr val="003766"/>
                </a:solidFill>
                <a:effectLst/>
                <a:latin typeface="Helvetica Neue" charset="0"/>
              </a:rPr>
              <a:t>debisti</a:t>
            </a:r>
            <a:r>
              <a:rPr lang="en-US" dirty="0">
                <a:solidFill>
                  <a:srgbClr val="003766"/>
                </a:solidFill>
                <a:effectLst/>
                <a:latin typeface="Helvetica Neue" charset="0"/>
              </a:rPr>
              <a:t> </a:t>
            </a:r>
            <a:r>
              <a:rPr lang="en-US" dirty="0" err="1">
                <a:solidFill>
                  <a:srgbClr val="003766"/>
                </a:solidFill>
                <a:effectLst/>
                <a:latin typeface="Helvetica Neue" charset="0"/>
              </a:rPr>
              <a:t>uritas</a:t>
            </a:r>
            <a:r>
              <a:rPr lang="en-US" dirty="0">
                <a:solidFill>
                  <a:srgbClr val="003766"/>
                </a:solidFill>
                <a:effectLst/>
                <a:latin typeface="Helvetica Neue" charset="0"/>
              </a:rPr>
              <a:t> </a:t>
            </a:r>
            <a:r>
              <a:rPr lang="en-US" dirty="0" err="1">
                <a:solidFill>
                  <a:srgbClr val="003766"/>
                </a:solidFill>
                <a:effectLst/>
                <a:latin typeface="Helvetica Neue" charset="0"/>
              </a:rPr>
              <a:t>conserum</a:t>
            </a:r>
            <a:r>
              <a:rPr lang="en-US" dirty="0">
                <a:solidFill>
                  <a:srgbClr val="003766"/>
                </a:solidFill>
                <a:effectLst/>
                <a:latin typeface="Helvetica Neue" charset="0"/>
              </a:rPr>
              <a:t> </a:t>
            </a:r>
            <a:r>
              <a:rPr lang="en-US" dirty="0" err="1">
                <a:solidFill>
                  <a:srgbClr val="003766"/>
                </a:solidFill>
                <a:effectLst/>
                <a:latin typeface="Helvetica Neue" charset="0"/>
              </a:rPr>
              <a:t>harum</a:t>
            </a:r>
            <a:r>
              <a:rPr lang="en-US" dirty="0">
                <a:solidFill>
                  <a:srgbClr val="003766"/>
                </a:solidFill>
                <a:effectLst/>
                <a:latin typeface="Helvetica Neue" charset="0"/>
              </a:rPr>
              <a:t> que mi, </a:t>
            </a:r>
            <a:r>
              <a:rPr lang="en-US" dirty="0" err="1">
                <a:solidFill>
                  <a:srgbClr val="003766"/>
                </a:solidFill>
                <a:effectLst/>
                <a:latin typeface="Helvetica Neue" charset="0"/>
              </a:rPr>
              <a:t>odiSaeptatent</a:t>
            </a:r>
            <a:r>
              <a:rPr lang="en-US" dirty="0">
                <a:solidFill>
                  <a:srgbClr val="003766"/>
                </a:solidFill>
                <a:effectLst/>
                <a:latin typeface="Helvetica Neue" charset="0"/>
              </a:rPr>
              <a:t> </a:t>
            </a:r>
            <a:r>
              <a:rPr lang="en-US" dirty="0" err="1">
                <a:solidFill>
                  <a:srgbClr val="003766"/>
                </a:solidFill>
                <a:effectLst/>
                <a:latin typeface="Helvetica Neue" charset="0"/>
              </a:rPr>
              <a:t>atatur</a:t>
            </a:r>
            <a:r>
              <a:rPr lang="en-US" dirty="0">
                <a:solidFill>
                  <a:srgbClr val="003766"/>
                </a:solidFill>
                <a:effectLst/>
                <a:latin typeface="Helvetica Neue" charset="0"/>
              </a:rPr>
              <a:t>? </a:t>
            </a:r>
            <a:r>
              <a:rPr lang="en-US" dirty="0" err="1">
                <a:solidFill>
                  <a:srgbClr val="003766"/>
                </a:solidFill>
                <a:effectLst/>
                <a:latin typeface="Helvetica Neue" charset="0"/>
              </a:rPr>
              <a:t>Ecepedi</a:t>
            </a:r>
            <a:r>
              <a:rPr lang="en-US" dirty="0">
                <a:solidFill>
                  <a:srgbClr val="003766"/>
                </a:solidFill>
                <a:effectLst/>
                <a:latin typeface="Helvetica Neue" charset="0"/>
              </a:rPr>
              <a:t> </a:t>
            </a:r>
            <a:r>
              <a:rPr lang="en-US" dirty="0" err="1">
                <a:solidFill>
                  <a:srgbClr val="003766"/>
                </a:solidFill>
                <a:effectLst/>
                <a:latin typeface="Helvetica Neue" charset="0"/>
              </a:rPr>
              <a:t>psapel</a:t>
            </a:r>
            <a:r>
              <a:rPr lang="en-US" dirty="0">
                <a:solidFill>
                  <a:srgbClr val="003766"/>
                </a:solidFill>
                <a:effectLst/>
                <a:latin typeface="Helvetica Neue" charset="0"/>
              </a:rPr>
              <a:t> </a:t>
            </a:r>
            <a:r>
              <a:rPr lang="en-US" dirty="0" err="1">
                <a:solidFill>
                  <a:srgbClr val="003766"/>
                </a:solidFill>
                <a:effectLst/>
                <a:latin typeface="Helvetica Neue" charset="0"/>
              </a:rPr>
              <a:t>il</a:t>
            </a:r>
            <a:r>
              <a:rPr lang="en-US" dirty="0">
                <a:solidFill>
                  <a:srgbClr val="003766"/>
                </a:solidFill>
                <a:effectLst/>
                <a:latin typeface="Helvetica Neue" charset="0"/>
              </a:rPr>
              <a:t> </a:t>
            </a:r>
            <a:r>
              <a:rPr lang="en-US" dirty="0" err="1">
                <a:solidFill>
                  <a:srgbClr val="003766"/>
                </a:solidFill>
                <a:effectLst/>
                <a:latin typeface="Helvetica Neue" charset="0"/>
              </a:rPr>
              <a:t>imusa</a:t>
            </a:r>
            <a:r>
              <a:rPr lang="en-US" dirty="0">
                <a:solidFill>
                  <a:srgbClr val="003766"/>
                </a:solidFill>
                <a:effectLst/>
                <a:latin typeface="Helvetica Neue" charset="0"/>
              </a:rPr>
              <a:t> </a:t>
            </a:r>
            <a:r>
              <a:rPr lang="en-US" dirty="0" err="1">
                <a:solidFill>
                  <a:srgbClr val="003766"/>
                </a:solidFill>
                <a:effectLst/>
                <a:latin typeface="Helvetica Neue" charset="0"/>
              </a:rPr>
              <a:t>secae</a:t>
            </a:r>
            <a:r>
              <a:rPr lang="en-US" dirty="0">
                <a:solidFill>
                  <a:srgbClr val="003766"/>
                </a:solidFill>
                <a:effectLst/>
                <a:latin typeface="Helvetica Neue" charset="0"/>
              </a:rPr>
              <a:t> lam, qui </a:t>
            </a:r>
            <a:r>
              <a:rPr lang="en-US" dirty="0" err="1">
                <a:solidFill>
                  <a:srgbClr val="003766"/>
                </a:solidFill>
                <a:effectLst/>
                <a:latin typeface="Helvetica Neue" charset="0"/>
              </a:rPr>
              <a:t>iur</a:t>
            </a:r>
            <a:r>
              <a:rPr lang="en-US" dirty="0">
                <a:solidFill>
                  <a:srgbClr val="003766"/>
                </a:solidFill>
                <a:effectLst/>
                <a:latin typeface="Helvetica Neue" charset="0"/>
              </a:rPr>
              <a:t>, </a:t>
            </a:r>
            <a:r>
              <a:rPr lang="en-US" dirty="0" err="1">
                <a:solidFill>
                  <a:srgbClr val="003766"/>
                </a:solidFill>
                <a:effectLst/>
                <a:latin typeface="Helvetica Neue" charset="0"/>
              </a:rPr>
              <a:t>apitam</a:t>
            </a:r>
            <a:r>
              <a:rPr lang="en-US" dirty="0">
                <a:solidFill>
                  <a:srgbClr val="003766"/>
                </a:solidFill>
                <a:effectLst/>
                <a:latin typeface="Helvetica Neue" charset="0"/>
              </a:rPr>
              <a:t> as </a:t>
            </a:r>
            <a:r>
              <a:rPr lang="en-US" dirty="0" err="1">
                <a:solidFill>
                  <a:srgbClr val="003766"/>
                </a:solidFill>
                <a:effectLst/>
                <a:latin typeface="Helvetica Neue" charset="0"/>
              </a:rPr>
              <a:t>millupti</a:t>
            </a:r>
            <a:r>
              <a:rPr lang="en-US" dirty="0">
                <a:solidFill>
                  <a:srgbClr val="003766"/>
                </a:solidFill>
                <a:effectLst/>
                <a:latin typeface="Helvetica Neue" charset="0"/>
              </a:rPr>
              <a:t> </a:t>
            </a:r>
            <a:r>
              <a:rPr lang="en-US" dirty="0" err="1">
                <a:solidFill>
                  <a:srgbClr val="003766"/>
                </a:solidFill>
                <a:effectLst/>
                <a:latin typeface="Helvetica Neue" charset="0"/>
              </a:rPr>
              <a:t>diciis</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asped</a:t>
            </a:r>
            <a:r>
              <a:rPr lang="en-US" dirty="0">
                <a:solidFill>
                  <a:srgbClr val="003766"/>
                </a:solidFill>
                <a:effectLst/>
                <a:latin typeface="Helvetica Neue" charset="0"/>
              </a:rPr>
              <a:t> </a:t>
            </a:r>
            <a:r>
              <a:rPr lang="en-US" dirty="0" err="1">
                <a:solidFill>
                  <a:srgbClr val="003766"/>
                </a:solidFill>
                <a:effectLst/>
                <a:latin typeface="Helvetica Neue" charset="0"/>
              </a:rPr>
              <a:t>quist</a:t>
            </a:r>
            <a:r>
              <a:rPr lang="en-US" dirty="0">
                <a:solidFill>
                  <a:srgbClr val="003766"/>
                </a:solidFill>
                <a:effectLst/>
                <a:latin typeface="Helvetica Neue" charset="0"/>
              </a:rPr>
              <a:t>, </a:t>
            </a:r>
            <a:r>
              <a:rPr lang="en-US" dirty="0" err="1">
                <a:solidFill>
                  <a:srgbClr val="003766"/>
                </a:solidFill>
                <a:effectLst/>
                <a:latin typeface="Helvetica Neue" charset="0"/>
              </a:rPr>
              <a:t>sequaer</a:t>
            </a:r>
            <a:r>
              <a:rPr lang="en-US" dirty="0">
                <a:solidFill>
                  <a:srgbClr val="003766"/>
                </a:solidFill>
                <a:effectLst/>
                <a:latin typeface="Helvetica Neue" charset="0"/>
              </a:rPr>
              <a:t> </a:t>
            </a:r>
            <a:r>
              <a:rPr lang="en-US" dirty="0" err="1">
                <a:solidFill>
                  <a:srgbClr val="003766"/>
                </a:solidFill>
                <a:effectLst/>
                <a:latin typeface="Helvetica Neue" charset="0"/>
              </a:rPr>
              <a:t>ehendendios</a:t>
            </a:r>
            <a:r>
              <a:rPr lang="en-US" dirty="0">
                <a:solidFill>
                  <a:srgbClr val="003766"/>
                </a:solidFill>
                <a:effectLst/>
                <a:latin typeface="Helvetica Neue" charset="0"/>
              </a:rPr>
              <a:t> </a:t>
            </a:r>
            <a:r>
              <a:rPr lang="en-US" dirty="0" err="1">
                <a:solidFill>
                  <a:srgbClr val="003766"/>
                </a:solidFill>
                <a:effectLst/>
                <a:latin typeface="Helvetica Neue" charset="0"/>
              </a:rPr>
              <a:t>inimint</a:t>
            </a:r>
            <a:r>
              <a:rPr lang="en-US" dirty="0">
                <a:solidFill>
                  <a:srgbClr val="003766"/>
                </a:solidFill>
                <a:effectLst/>
                <a:latin typeface="Helvetica Neue" charset="0"/>
              </a:rPr>
              <a:t>, </a:t>
            </a:r>
            <a:r>
              <a:rPr lang="en-US" dirty="0" err="1">
                <a:solidFill>
                  <a:srgbClr val="003766"/>
                </a:solidFill>
                <a:effectLst/>
                <a:latin typeface="Helvetica Neue" charset="0"/>
              </a:rPr>
              <a:t>ulpa</a:t>
            </a:r>
            <a:r>
              <a:rPr lang="en-US" dirty="0">
                <a:solidFill>
                  <a:srgbClr val="003766"/>
                </a:solidFill>
                <a:effectLst/>
                <a:latin typeface="Helvetica Neue" charset="0"/>
              </a:rPr>
              <a:t> ex </a:t>
            </a:r>
            <a:r>
              <a:rPr lang="en-US" dirty="0" err="1">
                <a:solidFill>
                  <a:srgbClr val="003766"/>
                </a:solidFill>
                <a:effectLst/>
                <a:latin typeface="Helvetica Neue" charset="0"/>
              </a:rPr>
              <a:t>essentem</a:t>
            </a:r>
            <a:r>
              <a:rPr lang="en-US" dirty="0">
                <a:solidFill>
                  <a:srgbClr val="003766"/>
                </a:solidFill>
                <a:effectLst/>
                <a:latin typeface="Helvetica Neue" charset="0"/>
              </a:rPr>
              <a:t> </a:t>
            </a:r>
            <a:r>
              <a:rPr lang="en-US" dirty="0" err="1">
                <a:solidFill>
                  <a:srgbClr val="003766"/>
                </a:solidFill>
                <a:effectLst/>
                <a:latin typeface="Helvetica Neue" charset="0"/>
              </a:rPr>
              <a:t>imagnimus</a:t>
            </a:r>
            <a:r>
              <a:rPr lang="en-US" dirty="0">
                <a:solidFill>
                  <a:srgbClr val="003766"/>
                </a:solidFill>
                <a:effectLst/>
                <a:latin typeface="Helvetica Neue" charset="0"/>
              </a:rPr>
              <a:t> </a:t>
            </a:r>
            <a:r>
              <a:rPr lang="en-US" dirty="0" err="1">
                <a:solidFill>
                  <a:srgbClr val="003766"/>
                </a:solidFill>
                <a:effectLst/>
                <a:latin typeface="Helvetica Neue" charset="0"/>
              </a:rPr>
              <a:t>doluptaturio</a:t>
            </a:r>
            <a:r>
              <a:rPr lang="en-US" dirty="0">
                <a:solidFill>
                  <a:srgbClr val="003766"/>
                </a:solidFill>
                <a:effectLst/>
                <a:latin typeface="Helvetica Neue" charset="0"/>
              </a:rPr>
              <a:t> et lit </a:t>
            </a:r>
            <a:r>
              <a:rPr lang="en-US" dirty="0" err="1">
                <a:solidFill>
                  <a:srgbClr val="003766"/>
                </a:solidFill>
                <a:effectLst/>
                <a:latin typeface="Helvetica Neue" charset="0"/>
              </a:rPr>
              <a:t>hilUr</a:t>
            </a:r>
            <a:r>
              <a:rPr lang="en-US" dirty="0">
                <a:solidFill>
                  <a:srgbClr val="003766"/>
                </a:solidFill>
                <a:effectLst/>
                <a:latin typeface="Helvetica Neue" charset="0"/>
              </a:rPr>
              <a:t>? </a:t>
            </a:r>
            <a:r>
              <a:rPr lang="en-US" dirty="0" err="1">
                <a:solidFill>
                  <a:srgbClr val="003766"/>
                </a:solidFill>
                <a:effectLst/>
                <a:latin typeface="Helvetica Neue" charset="0"/>
              </a:rPr>
              <a:t>Acil</a:t>
            </a:r>
            <a:r>
              <a:rPr lang="en-US" dirty="0">
                <a:solidFill>
                  <a:srgbClr val="003766"/>
                </a:solidFill>
                <a:effectLst/>
                <a:latin typeface="Helvetica Neue" charset="0"/>
              </a:rPr>
              <a:t> </a:t>
            </a:r>
            <a:r>
              <a:rPr lang="en-US" dirty="0" err="1">
                <a:solidFill>
                  <a:srgbClr val="003766"/>
                </a:solidFill>
                <a:effectLst/>
                <a:latin typeface="Helvetica Neue" charset="0"/>
              </a:rPr>
              <a:t>etur</a:t>
            </a:r>
            <a:r>
              <a:rPr lang="en-US" dirty="0">
                <a:solidFill>
                  <a:srgbClr val="003766"/>
                </a:solidFill>
                <a:effectLst/>
                <a:latin typeface="Helvetica Neue" charset="0"/>
              </a:rPr>
              <a:t> </a:t>
            </a:r>
            <a:r>
              <a:rPr lang="en-US" dirty="0" err="1">
                <a:solidFill>
                  <a:srgbClr val="003766"/>
                </a:solidFill>
                <a:effectLst/>
                <a:latin typeface="Helvetica Neue" charset="0"/>
              </a:rPr>
              <a:t>aspitatem</a:t>
            </a:r>
            <a:r>
              <a:rPr lang="en-US" dirty="0">
                <a:solidFill>
                  <a:srgbClr val="003766"/>
                </a:solidFill>
                <a:effectLst/>
                <a:latin typeface="Helvetica Neue" charset="0"/>
              </a:rPr>
              <a:t> re </a:t>
            </a:r>
            <a:r>
              <a:rPr lang="en-US" dirty="0" err="1">
                <a:solidFill>
                  <a:srgbClr val="003766"/>
                </a:solidFill>
                <a:effectLst/>
                <a:latin typeface="Helvetica Neue" charset="0"/>
              </a:rPr>
              <a:t>aut</a:t>
            </a:r>
            <a:r>
              <a:rPr lang="en-US" dirty="0">
                <a:solidFill>
                  <a:srgbClr val="003766"/>
                </a:solidFill>
                <a:effectLst/>
                <a:latin typeface="Helvetica Neue" charset="0"/>
              </a:rPr>
              <a:t> </a:t>
            </a:r>
            <a:r>
              <a:rPr lang="en-US" dirty="0" err="1">
                <a:solidFill>
                  <a:srgbClr val="003766"/>
                </a:solidFill>
                <a:effectLst/>
                <a:latin typeface="Helvetica Neue" charset="0"/>
              </a:rPr>
              <a:t>odisto</a:t>
            </a:r>
            <a:r>
              <a:rPr lang="en-US" dirty="0">
                <a:solidFill>
                  <a:srgbClr val="003766"/>
                </a:solidFill>
                <a:effectLst/>
                <a:latin typeface="Helvetica Neue" charset="0"/>
              </a:rPr>
              <a:t> </a:t>
            </a:r>
            <a:r>
              <a:rPr lang="en-US" dirty="0" err="1">
                <a:solidFill>
                  <a:srgbClr val="003766"/>
                </a:solidFill>
                <a:effectLst/>
                <a:latin typeface="Helvetica Neue" charset="0"/>
              </a:rPr>
              <a:t>exeribustem</a:t>
            </a:r>
            <a:r>
              <a:rPr lang="en-US" dirty="0">
                <a:solidFill>
                  <a:srgbClr val="003766"/>
                </a:solidFill>
                <a:effectLst/>
                <a:latin typeface="Helvetica Neue" charset="0"/>
              </a:rPr>
              <a:t> </a:t>
            </a:r>
            <a:r>
              <a:rPr lang="en-US" dirty="0" err="1">
                <a:solidFill>
                  <a:srgbClr val="003766"/>
                </a:solidFill>
                <a:effectLst/>
                <a:latin typeface="Helvetica Neue" charset="0"/>
              </a:rPr>
              <a:t>dolorum</a:t>
            </a:r>
            <a:r>
              <a:rPr lang="en-US" dirty="0">
                <a:solidFill>
                  <a:srgbClr val="003766"/>
                </a:solidFill>
                <a:effectLst/>
                <a:latin typeface="Helvetica Neue" charset="0"/>
              </a:rPr>
              <a:t> </a:t>
            </a:r>
            <a:r>
              <a:rPr lang="en-US" dirty="0" err="1">
                <a:solidFill>
                  <a:srgbClr val="003766"/>
                </a:solidFill>
                <a:effectLst/>
                <a:latin typeface="Helvetica Neue" charset="0"/>
              </a:rPr>
              <a:t>quodigentis</a:t>
            </a:r>
            <a:r>
              <a:rPr lang="en-US" dirty="0">
                <a:solidFill>
                  <a:srgbClr val="003766"/>
                </a:solidFill>
                <a:effectLst/>
                <a:latin typeface="Helvetica Neue" charset="0"/>
              </a:rPr>
              <a:t> </a:t>
            </a:r>
            <a:r>
              <a:rPr lang="en-US" dirty="0" err="1">
                <a:solidFill>
                  <a:srgbClr val="003766"/>
                </a:solidFill>
                <a:effectLst/>
                <a:latin typeface="Helvetica Neue" charset="0"/>
              </a:rPr>
              <a:t>eosam</a:t>
            </a:r>
            <a:r>
              <a:rPr lang="en-US" dirty="0">
                <a:solidFill>
                  <a:srgbClr val="003766"/>
                </a:solidFill>
                <a:effectLst/>
                <a:latin typeface="Helvetica Neue" charset="0"/>
              </a:rPr>
              <a:t>, </a:t>
            </a:r>
            <a:r>
              <a:rPr lang="en-US" dirty="0" err="1">
                <a:solidFill>
                  <a:srgbClr val="003766"/>
                </a:solidFill>
                <a:effectLst/>
                <a:latin typeface="Helvetica Neue" charset="0"/>
              </a:rPr>
              <a:t>officto</a:t>
            </a:r>
            <a:r>
              <a:rPr lang="en-US" dirty="0">
                <a:solidFill>
                  <a:srgbClr val="003766"/>
                </a:solidFill>
                <a:effectLst/>
                <a:latin typeface="Helvetica Neue" charset="0"/>
              </a:rPr>
              <a:t> to et, </a:t>
            </a:r>
            <a:r>
              <a:rPr lang="en-US" dirty="0" err="1">
                <a:solidFill>
                  <a:srgbClr val="003766"/>
                </a:solidFill>
                <a:effectLst/>
                <a:latin typeface="Helvetica Neue" charset="0"/>
              </a:rPr>
              <a:t>omnim</a:t>
            </a:r>
            <a:r>
              <a:rPr lang="en-US" dirty="0">
                <a:solidFill>
                  <a:srgbClr val="003766"/>
                </a:solidFill>
                <a:effectLst/>
                <a:latin typeface="Helvetica Neue" charset="0"/>
              </a:rPr>
              <a:t> </a:t>
            </a:r>
            <a:r>
              <a:rPr lang="en-US" dirty="0" err="1">
                <a:solidFill>
                  <a:srgbClr val="003766"/>
                </a:solidFill>
                <a:effectLst/>
                <a:latin typeface="Helvetica Neue" charset="0"/>
              </a:rPr>
              <a:t>nam</a:t>
            </a:r>
            <a:r>
              <a:rPr lang="en-US" dirty="0">
                <a:solidFill>
                  <a:srgbClr val="003766"/>
                </a:solidFill>
                <a:effectLst/>
                <a:latin typeface="Helvetica Neue" charset="0"/>
              </a:rPr>
              <a:t> et </a:t>
            </a:r>
            <a:r>
              <a:rPr lang="en-US" dirty="0" err="1">
                <a:solidFill>
                  <a:srgbClr val="003766"/>
                </a:solidFill>
                <a:effectLst/>
                <a:latin typeface="Helvetica Neue" charset="0"/>
              </a:rPr>
              <a:t>acilibusam</a:t>
            </a:r>
            <a:r>
              <a:rPr lang="en-US" dirty="0">
                <a:solidFill>
                  <a:srgbClr val="003766"/>
                </a:solidFill>
                <a:effectLst/>
                <a:latin typeface="Helvetica Neue" charset="0"/>
              </a:rPr>
              <a:t> </a:t>
            </a:r>
            <a:r>
              <a:rPr lang="en-US" dirty="0" err="1">
                <a:solidFill>
                  <a:srgbClr val="003766"/>
                </a:solidFill>
                <a:effectLst/>
                <a:latin typeface="Helvetica Neue" charset="0"/>
              </a:rPr>
              <a:t>quia</a:t>
            </a:r>
            <a:r>
              <a:rPr lang="en-US" dirty="0">
                <a:solidFill>
                  <a:srgbClr val="003766"/>
                </a:solidFill>
                <a:effectLst/>
                <a:latin typeface="Helvetica Neue" charset="0"/>
              </a:rPr>
              <a:t> </a:t>
            </a:r>
            <a:r>
              <a:rPr lang="en-US" dirty="0" err="1">
                <a:solidFill>
                  <a:srgbClr val="003766"/>
                </a:solidFill>
                <a:effectLst/>
                <a:latin typeface="Helvetica Neue" charset="0"/>
              </a:rPr>
              <a:t>voloritio</a:t>
            </a:r>
            <a:r>
              <a:rPr lang="en-US" dirty="0">
                <a:solidFill>
                  <a:srgbClr val="003766"/>
                </a:solidFill>
                <a:effectLst/>
                <a:latin typeface="Helvetica Neue" charset="0"/>
              </a:rPr>
              <a:t> </a:t>
            </a:r>
            <a:r>
              <a:rPr lang="en-US" dirty="0" err="1">
                <a:solidFill>
                  <a:srgbClr val="003766"/>
                </a:solidFill>
                <a:effectLst/>
                <a:latin typeface="Helvetica Neue" charset="0"/>
              </a:rPr>
              <a:t>omnim</a:t>
            </a:r>
            <a:r>
              <a:rPr lang="en-US" dirty="0">
                <a:solidFill>
                  <a:srgbClr val="003766"/>
                </a:solidFill>
                <a:effectLst/>
                <a:latin typeface="Helvetica Neue" charset="0"/>
              </a:rPr>
              <a:t> re </a:t>
            </a:r>
            <a:r>
              <a:rPr lang="en-US" dirty="0" err="1">
                <a:solidFill>
                  <a:srgbClr val="003766"/>
                </a:solidFill>
                <a:effectLst/>
                <a:latin typeface="Helvetica Neue" charset="0"/>
              </a:rPr>
              <a:t>verum</a:t>
            </a:r>
            <a:r>
              <a:rPr lang="en-US" dirty="0">
                <a:solidFill>
                  <a:srgbClr val="003766"/>
                </a:solidFill>
                <a:effectLst/>
                <a:latin typeface="Helvetica Neue" charset="0"/>
              </a:rPr>
              <a:t> </a:t>
            </a:r>
            <a:r>
              <a:rPr lang="en-US" dirty="0" err="1">
                <a:solidFill>
                  <a:srgbClr val="003766"/>
                </a:solidFill>
                <a:effectLst/>
                <a:latin typeface="Helvetica Neue" charset="0"/>
              </a:rPr>
              <a:t>essimus</a:t>
            </a:r>
            <a:r>
              <a:rPr lang="en-US" dirty="0">
                <a:solidFill>
                  <a:srgbClr val="003766"/>
                </a:solidFill>
                <a:effectLst/>
                <a:latin typeface="Helvetica Neue" charset="0"/>
              </a:rPr>
              <a:t> </a:t>
            </a:r>
            <a:r>
              <a:rPr lang="en-US" dirty="0" err="1">
                <a:solidFill>
                  <a:srgbClr val="003766"/>
                </a:solidFill>
                <a:effectLst/>
                <a:latin typeface="Helvetica Neue" charset="0"/>
              </a:rPr>
              <a:t>mos</a:t>
            </a:r>
            <a:r>
              <a:rPr lang="en-US" dirty="0">
                <a:solidFill>
                  <a:srgbClr val="003766"/>
                </a:solidFill>
                <a:effectLst/>
                <a:latin typeface="Helvetica Neue" charset="0"/>
              </a:rPr>
              <a:t> et </a:t>
            </a:r>
            <a:r>
              <a:rPr lang="en-US" dirty="0" err="1">
                <a:solidFill>
                  <a:srgbClr val="003766"/>
                </a:solidFill>
                <a:effectLst/>
                <a:latin typeface="Helvetica Neue" charset="0"/>
              </a:rPr>
              <a:t>repe</a:t>
            </a:r>
            <a:endParaRPr lang="en-US" dirty="0">
              <a:solidFill>
                <a:srgbClr val="003766"/>
              </a:solidFill>
              <a:effectLst/>
              <a:latin typeface="Helvetica Neue"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9144000"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sp>
        <p:nvSpPr>
          <p:cNvPr id="3" name="Subtitle 2"/>
          <p:cNvSpPr>
            <a:spLocks noGrp="1"/>
          </p:cNvSpPr>
          <p:nvPr>
            <p:ph type="subTitle" idx="1" hasCustomPrompt="1"/>
          </p:nvPr>
        </p:nvSpPr>
        <p:spPr>
          <a:xfrm>
            <a:off x="1219200" y="3319649"/>
            <a:ext cx="4491318" cy="2812209"/>
          </a:xfrm>
          <a:prstGeom prst="rect">
            <a:avLst/>
          </a:prstGeom>
        </p:spPr>
        <p:txBody>
          <a:bodyPr anchor="t">
            <a:normAutofit/>
          </a:bodyPr>
          <a:lstStyle>
            <a:lvl1pPr marL="285750" marR="0" indent="-285750" algn="l" defTabSz="914400" rtl="0" eaLnBrk="1" fontAlgn="auto" latinLnBrk="0" hangingPunct="1">
              <a:lnSpc>
                <a:spcPct val="100000"/>
              </a:lnSpc>
              <a:spcBef>
                <a:spcPts val="1000"/>
              </a:spcBef>
              <a:spcAft>
                <a:spcPts val="0"/>
              </a:spcAft>
              <a:buClr>
                <a:srgbClr val="EA2C42"/>
              </a:buClr>
              <a:buSzTx/>
              <a:buFont typeface="Arial" charset="0"/>
              <a:buChar char="•"/>
              <a:tabLst/>
              <a:defRPr lang="en-US" baseline="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
        <p:nvSpPr>
          <p:cNvPr id="9" name="Text Placeholder 8"/>
          <p:cNvSpPr>
            <a:spLocks noGrp="1"/>
          </p:cNvSpPr>
          <p:nvPr>
            <p:ph type="body" sz="quarter" idx="11" hasCustomPrompt="1"/>
          </p:nvPr>
        </p:nvSpPr>
        <p:spPr>
          <a:xfrm>
            <a:off x="5862638" y="3319463"/>
            <a:ext cx="4500562" cy="2813050"/>
          </a:xfrm>
          <a:prstGeom prst="rect">
            <a:avLst/>
          </a:prstGeom>
        </p:spPr>
        <p:txBody>
          <a:bodyPr>
            <a:normAutofit/>
          </a:bodyPr>
          <a:lstStyle>
            <a:lvl1pPr>
              <a:lnSpc>
                <a:spcPct val="100000"/>
              </a:lnSpc>
              <a:buClr>
                <a:srgbClr val="EA2C42"/>
              </a:buClr>
              <a:defRPr sz="1400" b="0" i="0">
                <a:solidFill>
                  <a:srgbClr val="002853"/>
                </a:solidFill>
                <a:latin typeface="Arial" charset="0"/>
                <a:ea typeface="Arial" charset="0"/>
                <a:cs typeface="Arial" charset="0"/>
              </a:defRPr>
            </a:lvl1pPr>
          </a:lstStyle>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a:p>
            <a:r>
              <a:rPr lang="en-US" dirty="0" err="1">
                <a:solidFill>
                  <a:srgbClr val="003766"/>
                </a:solidFill>
                <a:effectLst/>
                <a:latin typeface="Helvetica Neue" charset="0"/>
              </a:rPr>
              <a:t>Punktur</a:t>
            </a:r>
            <a:r>
              <a:rPr lang="en-US" dirty="0">
                <a:solidFill>
                  <a:srgbClr val="003766"/>
                </a:solidFill>
                <a:effectLst/>
                <a:latin typeface="Helvetica Neue" charset="0"/>
              </a:rPr>
              <a:t> </a:t>
            </a:r>
            <a:r>
              <a:rPr lang="en-US" dirty="0" err="1">
                <a:solidFill>
                  <a:srgbClr val="003766"/>
                </a:solidFill>
                <a:effectLst/>
                <a:latin typeface="Helvetica Neue" charset="0"/>
              </a:rPr>
              <a:t>með</a:t>
            </a:r>
            <a:r>
              <a:rPr lang="en-US" dirty="0">
                <a:solidFill>
                  <a:srgbClr val="003766"/>
                </a:solidFill>
                <a:effectLst/>
                <a:latin typeface="Helvetica Neue" charset="0"/>
              </a:rPr>
              <a:t> </a:t>
            </a:r>
            <a:r>
              <a:rPr lang="en-US" dirty="0" err="1">
                <a:solidFill>
                  <a:srgbClr val="003766"/>
                </a:solidFill>
                <a:effectLst/>
                <a:latin typeface="Helvetica Neue" charset="0"/>
              </a:rPr>
              <a:t>skemmtilegri</a:t>
            </a:r>
            <a:r>
              <a:rPr lang="en-US" dirty="0">
                <a:solidFill>
                  <a:srgbClr val="003766"/>
                </a:solidFill>
                <a:effectLst/>
                <a:latin typeface="Helvetica Neue" charset="0"/>
              </a:rPr>
              <a:t> </a:t>
            </a:r>
            <a:r>
              <a:rPr lang="en-US" dirty="0" err="1">
                <a:solidFill>
                  <a:srgbClr val="003766"/>
                </a:solidFill>
                <a:effectLst/>
                <a:latin typeface="Helvetica Neue" charset="0"/>
              </a:rPr>
              <a:t>staðreynd</a:t>
            </a:r>
            <a:endParaRPr lang="en-US" dirty="0">
              <a:solidFill>
                <a:srgbClr val="003766"/>
              </a:solidFill>
              <a:effectLst/>
              <a:latin typeface="Helvetica Neue"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9144000"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
        <p:nvSpPr>
          <p:cNvPr id="10" name="Content Placeholder 2"/>
          <p:cNvSpPr>
            <a:spLocks noGrp="1"/>
          </p:cNvSpPr>
          <p:nvPr>
            <p:ph idx="12"/>
          </p:nvPr>
        </p:nvSpPr>
        <p:spPr>
          <a:xfrm>
            <a:off x="1219200" y="3319463"/>
            <a:ext cx="9144000" cy="2812395"/>
          </a:xfrm>
          <a:prstGeom prst="rect">
            <a:avLst/>
          </a:prstGeom>
        </p:spPr>
        <p:txBody>
          <a:bodyPr/>
          <a:lstStyle>
            <a:lvl1pPr>
              <a:lnSpc>
                <a:spcPct val="100000"/>
              </a:lnSpc>
              <a:buClr>
                <a:srgbClr val="EA2C42"/>
              </a:buClr>
              <a:defRPr sz="2400" b="0" i="0">
                <a:solidFill>
                  <a:srgbClr val="002853"/>
                </a:solidFill>
                <a:latin typeface="Arial" charset="0"/>
                <a:ea typeface="Arial" charset="0"/>
                <a:cs typeface="Arial" charset="0"/>
              </a:defRPr>
            </a:lvl1pPr>
            <a:lvl2pPr>
              <a:lnSpc>
                <a:spcPct val="100000"/>
              </a:lnSpc>
              <a:buClr>
                <a:srgbClr val="EA2C42"/>
              </a:buClr>
              <a:defRPr sz="1800" b="0" i="0">
                <a:solidFill>
                  <a:srgbClr val="002853"/>
                </a:solidFill>
                <a:latin typeface="Arial" charset="0"/>
                <a:ea typeface="Arial" charset="0"/>
                <a:cs typeface="Arial" charset="0"/>
              </a:defRPr>
            </a:lvl2pPr>
            <a:lvl3pPr>
              <a:lnSpc>
                <a:spcPct val="100000"/>
              </a:lnSpc>
              <a:buClr>
                <a:srgbClr val="EA2C42"/>
              </a:buClr>
              <a:defRPr sz="1400" b="0" i="0">
                <a:solidFill>
                  <a:srgbClr val="002853"/>
                </a:solidFill>
                <a:latin typeface="Arial" charset="0"/>
                <a:ea typeface="Arial" charset="0"/>
                <a:cs typeface="Arial" charset="0"/>
              </a:defRPr>
            </a:lvl3pPr>
            <a:lvl4pPr>
              <a:lnSpc>
                <a:spcPct val="100000"/>
              </a:lnSpc>
              <a:buClr>
                <a:srgbClr val="EA2C42"/>
              </a:buClr>
              <a:defRPr sz="1400" b="0" i="0">
                <a:solidFill>
                  <a:srgbClr val="002853"/>
                </a:solidFill>
                <a:latin typeface="Arial" charset="0"/>
                <a:ea typeface="Arial" charset="0"/>
                <a:cs typeface="Arial" charset="0"/>
              </a:defRPr>
            </a:lvl4pPr>
            <a:lvl5pPr>
              <a:lnSpc>
                <a:spcPct val="100000"/>
              </a:lnSpc>
              <a:buClr>
                <a:srgbClr val="EA2C42"/>
              </a:buClr>
              <a:defRPr sz="1400" b="0" i="0">
                <a:solidFill>
                  <a:srgbClr val="00285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99013"/>
            <a:ext cx="9144000" cy="1693812"/>
          </a:xfrm>
          <a:prstGeom prst="rect">
            <a:avLst/>
          </a:prstGeom>
        </p:spPr>
        <p:txBody>
          <a:bodyPr anchor="t">
            <a:normAutofit/>
          </a:bodyPr>
          <a:lstStyle>
            <a:lvl1pPr algn="l">
              <a:lnSpc>
                <a:spcPts val="6000"/>
              </a:lnSpc>
              <a:defRPr sz="5000" b="1" baseline="0">
                <a:solidFill>
                  <a:srgbClr val="002853"/>
                </a:solidFill>
              </a:defRPr>
            </a:lvl1pPr>
          </a:lstStyle>
          <a:p>
            <a:r>
              <a:rPr lang="en-US" dirty="0" err="1"/>
              <a:t>Fyrirsögn</a:t>
            </a:r>
            <a:r>
              <a:rPr lang="en-US" dirty="0"/>
              <a:t> </a:t>
            </a:r>
            <a:r>
              <a:rPr lang="en-US" dirty="0" err="1"/>
              <a:t>í</a:t>
            </a:r>
            <a:r>
              <a:rPr lang="en-US" dirty="0"/>
              <a:t> </a:t>
            </a:r>
            <a:r>
              <a:rPr lang="en-US" dirty="0" err="1"/>
              <a:t>tveim</a:t>
            </a:r>
            <a:br>
              <a:rPr lang="en-US" dirty="0"/>
            </a:br>
            <a:r>
              <a:rPr lang="en-US" dirty="0" err="1"/>
              <a:t>línum</a:t>
            </a:r>
            <a:r>
              <a:rPr lang="en-US" dirty="0"/>
              <a:t> </a:t>
            </a:r>
            <a:r>
              <a:rPr lang="en-US" dirty="0" err="1"/>
              <a:t>og</a:t>
            </a:r>
            <a:r>
              <a:rPr lang="en-US" dirty="0"/>
              <a:t> </a:t>
            </a:r>
            <a:r>
              <a:rPr lang="en-US" dirty="0" err="1"/>
              <a:t>meira</a:t>
            </a:r>
            <a:r>
              <a:rPr lang="en-US" dirty="0"/>
              <a:t> </a:t>
            </a:r>
            <a:r>
              <a:rPr lang="en-US" dirty="0" err="1"/>
              <a:t>til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64" y="457200"/>
            <a:ext cx="1212161" cy="352265"/>
          </a:xfrm>
          <a:prstGeom prst="rect">
            <a:avLst/>
          </a:prstGeom>
        </p:spPr>
      </p:pic>
      <p:sp>
        <p:nvSpPr>
          <p:cNvPr id="12" name="Text Placeholder 10"/>
          <p:cNvSpPr>
            <a:spLocks noGrp="1"/>
          </p:cNvSpPr>
          <p:nvPr>
            <p:ph type="body" sz="quarter" idx="10" hasCustomPrompt="1"/>
          </p:nvPr>
        </p:nvSpPr>
        <p:spPr>
          <a:xfrm>
            <a:off x="6454955" y="492720"/>
            <a:ext cx="1774825" cy="250825"/>
          </a:xfrm>
          <a:prstGeom prst="rect">
            <a:avLst/>
          </a:prstGeom>
        </p:spPr>
        <p:txBody>
          <a:bodyPr/>
          <a:lstStyle>
            <a:lvl1pPr marL="0" indent="0" algn="l">
              <a:buFontTx/>
              <a:buNone/>
              <a:defRPr sz="2800" b="0" i="0">
                <a:solidFill>
                  <a:srgbClr val="EA2C42"/>
                </a:solidFill>
                <a:latin typeface="Arial" charset="0"/>
                <a:ea typeface="Arial" charset="0"/>
                <a:cs typeface="Arial" charset="0"/>
              </a:defRPr>
            </a:lvl1pPr>
          </a:lstStyle>
          <a:p>
            <a:r>
              <a:rPr lang="en-US" sz="1400" b="0" i="0" dirty="0" err="1">
                <a:solidFill>
                  <a:srgbClr val="EA2C42"/>
                </a:solidFill>
                <a:effectLst/>
                <a:latin typeface="Helvetica" charset="0"/>
                <a:ea typeface="Helvetica" charset="0"/>
                <a:cs typeface="Helvetica" charset="0"/>
              </a:rPr>
              <a:t>Titill</a:t>
            </a:r>
            <a:r>
              <a:rPr lang="en-US" sz="1400" b="0" i="0" baseline="0" dirty="0">
                <a:solidFill>
                  <a:srgbClr val="EA2C42"/>
                </a:solidFill>
                <a:effectLst/>
                <a:latin typeface="Helvetica" charset="0"/>
                <a:ea typeface="Helvetica" charset="0"/>
                <a:cs typeface="Helvetica" charset="0"/>
              </a:rPr>
              <a:t> </a:t>
            </a:r>
            <a:r>
              <a:rPr lang="en-US" sz="1400" b="0" i="0" baseline="0" dirty="0" err="1">
                <a:solidFill>
                  <a:srgbClr val="EA2C42"/>
                </a:solidFill>
                <a:effectLst/>
                <a:latin typeface="Helvetica" charset="0"/>
                <a:ea typeface="Helvetica" charset="0"/>
                <a:cs typeface="Helvetica" charset="0"/>
              </a:rPr>
              <a:t>kynningar</a:t>
            </a:r>
            <a:endParaRPr lang="en-US" sz="1400" dirty="0">
              <a:solidFill>
                <a:srgbClr val="EA2C42"/>
              </a:solidFill>
              <a:latin typeface="Helvetica" charset="0"/>
              <a:ea typeface="Helvetica" charset="0"/>
              <a:cs typeface="Helvetica" charset="0"/>
            </a:endParaRPr>
          </a:p>
        </p:txBody>
      </p:sp>
      <p:sp>
        <p:nvSpPr>
          <p:cNvPr id="10" name="Content Placeholder 2"/>
          <p:cNvSpPr>
            <a:spLocks noGrp="1"/>
          </p:cNvSpPr>
          <p:nvPr>
            <p:ph idx="12"/>
          </p:nvPr>
        </p:nvSpPr>
        <p:spPr>
          <a:xfrm>
            <a:off x="1219200" y="3319463"/>
            <a:ext cx="4491318" cy="2812395"/>
          </a:xfrm>
          <a:prstGeom prst="rect">
            <a:avLst/>
          </a:prstGeom>
        </p:spPr>
        <p:txBody>
          <a:bodyPr/>
          <a:lstStyle>
            <a:lvl1pPr>
              <a:lnSpc>
                <a:spcPct val="100000"/>
              </a:lnSpc>
              <a:buClr>
                <a:srgbClr val="EA2C42"/>
              </a:buClr>
              <a:defRPr sz="2400">
                <a:solidFill>
                  <a:srgbClr val="002853"/>
                </a:solidFill>
                <a:latin typeface="Arial" charset="0"/>
                <a:ea typeface="Arial" charset="0"/>
                <a:cs typeface="Arial" charset="0"/>
              </a:defRPr>
            </a:lvl1pPr>
            <a:lvl2pPr>
              <a:lnSpc>
                <a:spcPct val="100000"/>
              </a:lnSpc>
              <a:buClr>
                <a:srgbClr val="EA2C42"/>
              </a:buClr>
              <a:defRPr sz="1800">
                <a:solidFill>
                  <a:srgbClr val="002853"/>
                </a:solidFill>
                <a:latin typeface="Arial" charset="0"/>
                <a:ea typeface="Arial" charset="0"/>
                <a:cs typeface="Arial" charset="0"/>
              </a:defRPr>
            </a:lvl2pPr>
            <a:lvl3pPr>
              <a:lnSpc>
                <a:spcPct val="100000"/>
              </a:lnSpc>
              <a:buClr>
                <a:srgbClr val="EA2C42"/>
              </a:buClr>
              <a:defRPr sz="1400">
                <a:solidFill>
                  <a:srgbClr val="002853"/>
                </a:solidFill>
                <a:latin typeface="Arial" charset="0"/>
                <a:ea typeface="Arial" charset="0"/>
                <a:cs typeface="Arial" charset="0"/>
              </a:defRPr>
            </a:lvl3pPr>
            <a:lvl4pPr>
              <a:lnSpc>
                <a:spcPct val="100000"/>
              </a:lnSpc>
              <a:buClr>
                <a:srgbClr val="EA2C42"/>
              </a:buClr>
              <a:defRPr sz="1400">
                <a:solidFill>
                  <a:srgbClr val="002853"/>
                </a:solidFill>
                <a:latin typeface="Arial" charset="0"/>
                <a:ea typeface="Arial" charset="0"/>
                <a:cs typeface="Arial" charset="0"/>
              </a:defRPr>
            </a:lvl4pPr>
            <a:lvl5pPr>
              <a:lnSpc>
                <a:spcPct val="100000"/>
              </a:lnSpc>
              <a:buClr>
                <a:srgbClr val="EA2C42"/>
              </a:buClr>
              <a:defRPr sz="1400">
                <a:solidFill>
                  <a:srgbClr val="00285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5862638" y="3319463"/>
            <a:ext cx="4491318" cy="2812395"/>
          </a:xfrm>
          <a:prstGeom prst="rect">
            <a:avLst/>
          </a:prstGeom>
        </p:spPr>
        <p:txBody>
          <a:bodyPr/>
          <a:lstStyle>
            <a:lvl1pPr>
              <a:lnSpc>
                <a:spcPct val="100000"/>
              </a:lnSpc>
              <a:buClr>
                <a:srgbClr val="EA2C42"/>
              </a:buClr>
              <a:defRPr sz="2400">
                <a:solidFill>
                  <a:srgbClr val="002853"/>
                </a:solidFill>
                <a:latin typeface="Arial" charset="0"/>
                <a:ea typeface="Arial" charset="0"/>
                <a:cs typeface="Arial" charset="0"/>
              </a:defRPr>
            </a:lvl1pPr>
            <a:lvl2pPr>
              <a:lnSpc>
                <a:spcPct val="100000"/>
              </a:lnSpc>
              <a:buClr>
                <a:srgbClr val="EA2C42"/>
              </a:buClr>
              <a:defRPr sz="1800">
                <a:solidFill>
                  <a:srgbClr val="002853"/>
                </a:solidFill>
                <a:latin typeface="Arial" charset="0"/>
                <a:ea typeface="Arial" charset="0"/>
                <a:cs typeface="Arial" charset="0"/>
              </a:defRPr>
            </a:lvl2pPr>
            <a:lvl3pPr>
              <a:lnSpc>
                <a:spcPct val="100000"/>
              </a:lnSpc>
              <a:buClr>
                <a:srgbClr val="EA2C42"/>
              </a:buClr>
              <a:defRPr sz="1400">
                <a:solidFill>
                  <a:srgbClr val="002853"/>
                </a:solidFill>
                <a:latin typeface="Arial" charset="0"/>
                <a:ea typeface="Arial" charset="0"/>
                <a:cs typeface="Arial" charset="0"/>
              </a:defRPr>
            </a:lvl3pPr>
            <a:lvl4pPr>
              <a:lnSpc>
                <a:spcPct val="100000"/>
              </a:lnSpc>
              <a:buClr>
                <a:srgbClr val="EA2C42"/>
              </a:buClr>
              <a:defRPr sz="1400">
                <a:solidFill>
                  <a:srgbClr val="002853"/>
                </a:solidFill>
                <a:latin typeface="Arial" charset="0"/>
                <a:ea typeface="Arial" charset="0"/>
                <a:cs typeface="Arial" charset="0"/>
              </a:defRPr>
            </a:lvl4pPr>
            <a:lvl5pPr>
              <a:lnSpc>
                <a:spcPct val="100000"/>
              </a:lnSpc>
              <a:buClr>
                <a:srgbClr val="EA2C42"/>
              </a:buClr>
              <a:defRPr sz="1400">
                <a:solidFill>
                  <a:srgbClr val="00285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8740588" y="0"/>
            <a:ext cx="3451412" cy="6858000"/>
          </a:xfrm>
          <a:prstGeom prst="rect">
            <a:avLst/>
          </a:prstGeom>
        </p:spPr>
        <p:txBody>
          <a:bodyPr/>
          <a:lstStyle/>
          <a:p>
            <a:r>
              <a:rPr lang="en-US" dirty="0" err="1"/>
              <a:t>Forsíða</a:t>
            </a:r>
            <a:br>
              <a:rPr lang="en-US" dirty="0"/>
            </a:br>
            <a:r>
              <a:rPr lang="en-US" dirty="0" err="1"/>
              <a:t>með</a:t>
            </a:r>
            <a:r>
              <a:rPr lang="en-US" dirty="0"/>
              <a:t> </a:t>
            </a:r>
            <a:r>
              <a:rPr lang="en-US" dirty="0" err="1"/>
              <a:t>mynd</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EA2C4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59" y="374276"/>
            <a:ext cx="1754455" cy="513230"/>
          </a:xfrm>
          <a:prstGeom prst="rect">
            <a:avLst/>
          </a:prstGeom>
        </p:spPr>
      </p:pic>
      <p:sp>
        <p:nvSpPr>
          <p:cNvPr id="10" name="Title 1"/>
          <p:cNvSpPr>
            <a:spLocks noGrp="1"/>
          </p:cNvSpPr>
          <p:nvPr>
            <p:ph type="ctrTitle"/>
          </p:nvPr>
        </p:nvSpPr>
        <p:spPr>
          <a:xfrm>
            <a:off x="1281955" y="1866434"/>
            <a:ext cx="9144000" cy="2956578"/>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sp>
        <p:nvSpPr>
          <p:cNvPr id="26"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27"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28"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002853"/>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59" y="374276"/>
            <a:ext cx="1754455" cy="513229"/>
          </a:xfrm>
          <a:prstGeom prst="rect">
            <a:avLst/>
          </a:prstGeom>
        </p:spPr>
      </p:pic>
      <p:sp>
        <p:nvSpPr>
          <p:cNvPr id="10" name="Title 1"/>
          <p:cNvSpPr>
            <a:spLocks noGrp="1"/>
          </p:cNvSpPr>
          <p:nvPr>
            <p:ph type="ctrTitle"/>
          </p:nvPr>
        </p:nvSpPr>
        <p:spPr>
          <a:xfrm>
            <a:off x="1281955" y="1866434"/>
            <a:ext cx="9144000" cy="2956578"/>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sp>
        <p:nvSpPr>
          <p:cNvPr id="17"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8"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9"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59" y="374276"/>
            <a:ext cx="1754455" cy="513229"/>
          </a:xfrm>
          <a:prstGeom prst="rect">
            <a:avLst/>
          </a:prstGeom>
        </p:spPr>
      </p:pic>
      <p:sp>
        <p:nvSpPr>
          <p:cNvPr id="10" name="Title 1"/>
          <p:cNvSpPr>
            <a:spLocks noGrp="1"/>
          </p:cNvSpPr>
          <p:nvPr>
            <p:ph type="ctrTitle"/>
          </p:nvPr>
        </p:nvSpPr>
        <p:spPr>
          <a:xfrm>
            <a:off x="1281955" y="1866434"/>
            <a:ext cx="9144000" cy="2956578"/>
          </a:xfrm>
          <a:prstGeom prst="rect">
            <a:avLst/>
          </a:prstGeom>
        </p:spPr>
        <p:txBody>
          <a:bodyPr anchor="t">
            <a:normAutofit/>
          </a:bodyPr>
          <a:lstStyle>
            <a:lvl1pPr algn="l">
              <a:lnSpc>
                <a:spcPts val="8000"/>
              </a:lnSpc>
              <a:defRPr sz="8000" b="1">
                <a:solidFill>
                  <a:srgbClr val="002853"/>
                </a:solidFill>
              </a:defRPr>
            </a:lvl1pPr>
          </a:lstStyle>
          <a:p>
            <a:r>
              <a:rPr lang="en-US" dirty="0"/>
              <a:t>Click to edit Master title style</a:t>
            </a:r>
          </a:p>
        </p:txBody>
      </p:sp>
      <p:sp>
        <p:nvSpPr>
          <p:cNvPr id="17"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8"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9"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0"/>
            <a:ext cx="12192000" cy="6858000"/>
          </a:xfrm>
          <a:prstGeom prst="rect">
            <a:avLst/>
          </a:prstGeom>
        </p:spPr>
        <p:txBody>
          <a:bodyPr/>
          <a:lstStyle/>
          <a:p>
            <a:endParaRPr lang="en-US"/>
          </a:p>
        </p:txBody>
      </p:sp>
      <p:sp>
        <p:nvSpPr>
          <p:cNvPr id="10" name="Title 1"/>
          <p:cNvSpPr>
            <a:spLocks noGrp="1"/>
          </p:cNvSpPr>
          <p:nvPr>
            <p:ph type="ctrTitle"/>
          </p:nvPr>
        </p:nvSpPr>
        <p:spPr>
          <a:xfrm>
            <a:off x="1281955" y="1866434"/>
            <a:ext cx="9144000" cy="2956578"/>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sp>
        <p:nvSpPr>
          <p:cNvPr id="7"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9"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9" name="Picture Placeholder 17"/>
          <p:cNvSpPr>
            <a:spLocks noGrp="1"/>
          </p:cNvSpPr>
          <p:nvPr>
            <p:ph type="pic" sz="quarter" idx="16"/>
          </p:nvPr>
        </p:nvSpPr>
        <p:spPr>
          <a:xfrm>
            <a:off x="782560" y="374276"/>
            <a:ext cx="1754265" cy="502024"/>
          </a:xfrm>
          <a:prstGeom prst="rect">
            <a:avLst/>
          </a:prstGeo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81955" y="1866434"/>
            <a:ext cx="9144000" cy="2956578"/>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560" y="374276"/>
            <a:ext cx="1754453" cy="513229"/>
          </a:xfrm>
          <a:prstGeom prst="rect">
            <a:avLst/>
          </a:prstGeom>
        </p:spPr>
      </p:pic>
      <p:sp>
        <p:nvSpPr>
          <p:cNvPr id="11"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2"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3"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002853"/>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462963" y="0"/>
            <a:ext cx="3729037" cy="6858000"/>
          </a:xfrm>
          <a:prstGeom prst="rect">
            <a:avLst/>
          </a:prstGeom>
        </p:spPr>
        <p:txBody>
          <a:bodyPr/>
          <a:lstStyle/>
          <a:p>
            <a:endParaRPr lang="en-US" dirty="0"/>
          </a:p>
        </p:txBody>
      </p:sp>
      <p:sp>
        <p:nvSpPr>
          <p:cNvPr id="10" name="Title 1"/>
          <p:cNvSpPr>
            <a:spLocks noGrp="1"/>
          </p:cNvSpPr>
          <p:nvPr>
            <p:ph type="ctrTitle"/>
          </p:nvPr>
        </p:nvSpPr>
        <p:spPr>
          <a:xfrm>
            <a:off x="1281956" y="1606460"/>
            <a:ext cx="6983782" cy="4448361"/>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60" y="374276"/>
            <a:ext cx="1754453" cy="513228"/>
          </a:xfrm>
          <a:prstGeom prst="rect">
            <a:avLst/>
          </a:prstGeom>
        </p:spPr>
      </p:pic>
      <p:sp>
        <p:nvSpPr>
          <p:cNvPr id="40"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42"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b="0"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44"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i="0">
                <a:solidFill>
                  <a:srgbClr val="EA2C42"/>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EA2C4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462963" y="0"/>
            <a:ext cx="3729037" cy="6858000"/>
          </a:xfrm>
          <a:prstGeom prst="rect">
            <a:avLst/>
          </a:prstGeom>
        </p:spPr>
        <p:txBody>
          <a:bodyPr/>
          <a:lstStyle/>
          <a:p>
            <a:endParaRPr lang="en-US" dirty="0"/>
          </a:p>
        </p:txBody>
      </p:sp>
      <p:sp>
        <p:nvSpPr>
          <p:cNvPr id="10" name="Title 1"/>
          <p:cNvSpPr>
            <a:spLocks noGrp="1"/>
          </p:cNvSpPr>
          <p:nvPr>
            <p:ph type="ctrTitle"/>
          </p:nvPr>
        </p:nvSpPr>
        <p:spPr>
          <a:xfrm>
            <a:off x="1281956" y="1606460"/>
            <a:ext cx="6983782" cy="4448361"/>
          </a:xfrm>
          <a:prstGeom prst="rect">
            <a:avLst/>
          </a:prstGeom>
        </p:spPr>
        <p:txBody>
          <a:bodyPr anchor="t">
            <a:normAutofit/>
          </a:bodyPr>
          <a:lstStyle>
            <a:lvl1pPr algn="l">
              <a:lnSpc>
                <a:spcPts val="8000"/>
              </a:lnSpc>
              <a:defRPr sz="8000"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61" y="374276"/>
            <a:ext cx="1754450" cy="513228"/>
          </a:xfrm>
          <a:prstGeom prst="rect">
            <a:avLst/>
          </a:prstGeom>
        </p:spPr>
      </p:pic>
      <p:sp>
        <p:nvSpPr>
          <p:cNvPr id="40" name="Text Placeholder 38"/>
          <p:cNvSpPr>
            <a:spLocks noGrp="1"/>
          </p:cNvSpPr>
          <p:nvPr>
            <p:ph type="body" sz="quarter" idx="12"/>
          </p:nvPr>
        </p:nvSpPr>
        <p:spPr>
          <a:xfrm>
            <a:off x="5808850" y="6288796"/>
            <a:ext cx="2967037" cy="446088"/>
          </a:xfrm>
          <a:prstGeom prst="rect">
            <a:avLst/>
          </a:prstGeom>
        </p:spPr>
        <p:txBody>
          <a:bodyPr>
            <a:normAutofit/>
          </a:bodyPr>
          <a:lstStyle>
            <a:lvl1pPr marL="0" indent="0" algn="l">
              <a:buFontTx/>
              <a:buNone/>
              <a:defRPr sz="1400">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42" name="Text Placeholder 38"/>
          <p:cNvSpPr>
            <a:spLocks noGrp="1"/>
          </p:cNvSpPr>
          <p:nvPr>
            <p:ph type="body" sz="quarter" idx="13"/>
          </p:nvPr>
        </p:nvSpPr>
        <p:spPr>
          <a:xfrm>
            <a:off x="1281488" y="6288796"/>
            <a:ext cx="2967037" cy="446088"/>
          </a:xfrm>
          <a:prstGeom prst="rect">
            <a:avLst/>
          </a:prstGeom>
        </p:spPr>
        <p:txBody>
          <a:bodyPr>
            <a:normAutofit/>
          </a:bodyPr>
          <a:lstStyle>
            <a:lvl1pPr marL="0" indent="0" algn="l">
              <a:buFontTx/>
              <a:buNone/>
              <a:defRPr sz="1400">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44" name="Text Placeholder 38"/>
          <p:cNvSpPr>
            <a:spLocks noGrp="1"/>
          </p:cNvSpPr>
          <p:nvPr>
            <p:ph type="body" sz="quarter" idx="14"/>
          </p:nvPr>
        </p:nvSpPr>
        <p:spPr>
          <a:xfrm>
            <a:off x="9601202" y="6288796"/>
            <a:ext cx="2967037" cy="446088"/>
          </a:xfrm>
          <a:prstGeom prst="rect">
            <a:avLst/>
          </a:prstGeom>
        </p:spPr>
        <p:txBody>
          <a:bodyPr>
            <a:normAutofit/>
          </a:bodyPr>
          <a:lstStyle>
            <a:lvl1pPr marL="0" indent="0" algn="l">
              <a:buFontTx/>
              <a:buNone/>
              <a:defRPr sz="1400" b="1">
                <a:solidFill>
                  <a:srgbClr val="002853"/>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8" r:id="rId5"/>
    <p:sldLayoutId id="2147483665" r:id="rId6"/>
    <p:sldLayoutId id="2147483664" r:id="rId7"/>
    <p:sldLayoutId id="2147483666" r:id="rId8"/>
    <p:sldLayoutId id="2147483667" r:id="rId9"/>
    <p:sldLayoutId id="2147483649" r:id="rId10"/>
    <p:sldLayoutId id="2147483669" r:id="rId11"/>
    <p:sldLayoutId id="2147483670" r:id="rId12"/>
    <p:sldLayoutId id="2147483671" r:id="rId13"/>
    <p:sldLayoutId id="2147483672"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www.facebook.com/sameyk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smennt.is/forsida/fraedsla/namskeid/stafraena-haefnihjolid/"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smennt.is/forsida/fraedsla/namskeid/stafraen-haefni/" TargetMode="External"/><Relationship Id="rId5" Type="http://schemas.openxmlformats.org/officeDocument/2006/relationships/hyperlink" Target="https://www.smennt.is/forsida/fraedsla/namskeid/stakt-namskeid/?allotmentid=b699e597-0416-416a-9264-7541021095be" TargetMode="External"/><Relationship Id="rId4" Type="http://schemas.openxmlformats.org/officeDocument/2006/relationships/hyperlink" Target="https://stafraenhaefni.i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mennt.i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sameyki.is/fraedsla/gott-ad-vita-namskeid/" TargetMode="External"/><Relationship Id="rId5" Type="http://schemas.openxmlformats.org/officeDocument/2006/relationships/hyperlink" Target="https://www.sameyki.is/styrkir/fraedsla-og-starfsthroun/" TargetMode="External"/><Relationship Id="rId4" Type="http://schemas.openxmlformats.org/officeDocument/2006/relationships/hyperlink" Target="https://www.smennt.is/forsida/einstaklingsthjonusta/nams-og-starfsradgjof/radgjafar-um-allt-lan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itle 2"/>
          <p:cNvSpPr>
            <a:spLocks noGrp="1"/>
          </p:cNvSpPr>
          <p:nvPr>
            <p:ph type="ctrTitle"/>
          </p:nvPr>
        </p:nvSpPr>
        <p:spPr>
          <a:xfrm>
            <a:off x="1281955" y="1866434"/>
            <a:ext cx="9327430" cy="3619966"/>
          </a:xfrm>
        </p:spPr>
        <p:txBody>
          <a:bodyPr>
            <a:normAutofit/>
          </a:bodyPr>
          <a:lstStyle/>
          <a:p>
            <a:r>
              <a:rPr lang="en-US" dirty="0" err="1"/>
              <a:t>Fræðslutækifæri</a:t>
            </a:r>
            <a:r>
              <a:rPr lang="en-US" dirty="0"/>
              <a:t> </a:t>
            </a:r>
            <a:br>
              <a:rPr lang="en-US" dirty="0"/>
            </a:br>
            <a:r>
              <a:rPr lang="en-US" dirty="0" err="1"/>
              <a:t>trúnaðarmanna</a:t>
            </a:r>
            <a:br>
              <a:rPr lang="en-US" dirty="0"/>
            </a:br>
            <a:r>
              <a:rPr lang="en-US" sz="2400" dirty="0"/>
              <a:t>Jóhanna Þórdórsdóttir </a:t>
            </a:r>
            <a:r>
              <a:rPr lang="en-US" sz="2400" dirty="0" err="1"/>
              <a:t>fræðslustjóri</a:t>
            </a:r>
            <a:r>
              <a:rPr lang="en-US" sz="2400" dirty="0"/>
              <a:t>, johanna@sameyki.is</a:t>
            </a:r>
            <a:r>
              <a:rPr lang="en-US" dirty="0"/>
              <a:t> </a:t>
            </a:r>
          </a:p>
        </p:txBody>
      </p:sp>
      <p:sp>
        <p:nvSpPr>
          <p:cNvPr id="4" name="Text Placeholder 3"/>
          <p:cNvSpPr>
            <a:spLocks noGrp="1"/>
          </p:cNvSpPr>
          <p:nvPr>
            <p:ph type="body" sz="quarter" idx="12"/>
          </p:nvPr>
        </p:nvSpPr>
        <p:spPr/>
        <p:txBody>
          <a:bodyPr/>
          <a:lstStyle/>
          <a:p>
            <a:r>
              <a:rPr lang="en-US" dirty="0">
                <a:solidFill>
                  <a:srgbClr val="FFFFFF"/>
                </a:solidFill>
                <a:hlinkClick r:id="rId4">
                  <a:extLst>
                    <a:ext uri="{A12FA001-AC4F-418D-AE19-62706E023703}">
                      <ahyp:hlinkClr xmlns:ahyp="http://schemas.microsoft.com/office/drawing/2018/hyperlinkcolor" val="tx"/>
                    </a:ext>
                  </a:extLst>
                </a:hlinkClick>
              </a:rPr>
              <a:t>www.facebook.com/sameyki</a:t>
            </a:r>
            <a:endParaRPr lang="en-US" dirty="0">
              <a:solidFill>
                <a:srgbClr val="FFFFFF"/>
              </a:solidFill>
            </a:endParaRPr>
          </a:p>
        </p:txBody>
      </p:sp>
      <p:sp>
        <p:nvSpPr>
          <p:cNvPr id="5" name="Text Placeholder 4"/>
          <p:cNvSpPr>
            <a:spLocks noGrp="1"/>
          </p:cNvSpPr>
          <p:nvPr>
            <p:ph type="body" sz="quarter" idx="13"/>
          </p:nvPr>
        </p:nvSpPr>
        <p:spPr>
          <a:xfrm>
            <a:off x="1281488" y="6288796"/>
            <a:ext cx="3944936" cy="446088"/>
          </a:xfrm>
        </p:spPr>
        <p:txBody>
          <a:bodyPr>
            <a:normAutofit/>
          </a:bodyPr>
          <a:lstStyle/>
          <a:p>
            <a:r>
              <a:rPr lang="en-US" dirty="0" err="1"/>
              <a:t>Sameyki</a:t>
            </a:r>
            <a:r>
              <a:rPr lang="en-US" dirty="0"/>
              <a:t> </a:t>
            </a:r>
            <a:r>
              <a:rPr lang="en-US" dirty="0" err="1"/>
              <a:t>stéttarfélag</a:t>
            </a:r>
            <a:r>
              <a:rPr lang="en-US" dirty="0"/>
              <a:t> </a:t>
            </a:r>
            <a:r>
              <a:rPr lang="en-US" dirty="0" err="1"/>
              <a:t>í</a:t>
            </a:r>
            <a:r>
              <a:rPr lang="en-US" dirty="0"/>
              <a:t> </a:t>
            </a:r>
            <a:r>
              <a:rPr lang="en-US" dirty="0" err="1"/>
              <a:t>almannaþjónustu</a:t>
            </a:r>
            <a:endParaRPr lang="en-US" dirty="0"/>
          </a:p>
          <a:p>
            <a:endParaRPr lang="en-US" dirty="0"/>
          </a:p>
        </p:txBody>
      </p:sp>
      <p:sp>
        <p:nvSpPr>
          <p:cNvPr id="6" name="Text Placeholder 5"/>
          <p:cNvSpPr>
            <a:spLocks noGrp="1"/>
          </p:cNvSpPr>
          <p:nvPr>
            <p:ph type="body" sz="quarter" idx="14"/>
          </p:nvPr>
        </p:nvSpPr>
        <p:spPr/>
        <p:txBody>
          <a:bodyPr/>
          <a:lstStyle/>
          <a:p>
            <a:r>
              <a:rPr lang="en-US" dirty="0" err="1"/>
              <a:t>sameyki.is</a:t>
            </a:r>
            <a:endParaRPr lang="en-US" dirty="0"/>
          </a:p>
        </p:txBody>
      </p:sp>
      <p:pic>
        <p:nvPicPr>
          <p:cNvPr id="8" name="Picture Placeholder 7"/>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121" b="1121"/>
          <a:stretch>
            <a:fillRect/>
          </a:stretch>
        </p:blipFill>
        <p:spPr/>
      </p:pic>
    </p:spTree>
    <p:extLst>
      <p:ext uri="{BB962C8B-B14F-4D97-AF65-F5344CB8AC3E}">
        <p14:creationId xmlns:p14="http://schemas.microsoft.com/office/powerpoint/2010/main" val="9509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62091"/>
            <a:ext cx="9144000" cy="1693812"/>
          </a:xfrm>
        </p:spPr>
        <p:txBody>
          <a:bodyPr/>
          <a:lstStyle/>
          <a:p>
            <a:r>
              <a:rPr lang="en-US" dirty="0" err="1"/>
              <a:t>Fræðslutækifæri</a:t>
            </a:r>
            <a:r>
              <a:rPr lang="en-US" dirty="0"/>
              <a:t> </a:t>
            </a:r>
            <a:r>
              <a:rPr lang="en-US" dirty="0" err="1"/>
              <a:t>sem</a:t>
            </a:r>
            <a:r>
              <a:rPr lang="en-US" dirty="0"/>
              <a:t> </a:t>
            </a:r>
            <a:r>
              <a:rPr lang="en-US" dirty="0" err="1"/>
              <a:t>styðja</a:t>
            </a:r>
            <a:r>
              <a:rPr lang="en-US" dirty="0"/>
              <a:t> </a:t>
            </a:r>
            <a:r>
              <a:rPr lang="en-US" dirty="0" err="1"/>
              <a:t>við</a:t>
            </a:r>
            <a:r>
              <a:rPr lang="en-US" dirty="0"/>
              <a:t> </a:t>
            </a:r>
            <a:r>
              <a:rPr lang="en-US" dirty="0" err="1"/>
              <a:t>hlutverk</a:t>
            </a:r>
            <a:r>
              <a:rPr lang="en-US" dirty="0"/>
              <a:t> </a:t>
            </a:r>
            <a:r>
              <a:rPr lang="en-US" dirty="0" err="1"/>
              <a:t>trúnaðarmanns</a:t>
            </a:r>
            <a:endParaRPr lang="en-US" dirty="0"/>
          </a:p>
        </p:txBody>
      </p:sp>
      <p:sp>
        <p:nvSpPr>
          <p:cNvPr id="3" name="Text Placeholder 2"/>
          <p:cNvSpPr>
            <a:spLocks noGrp="1"/>
          </p:cNvSpPr>
          <p:nvPr>
            <p:ph type="body" sz="quarter" idx="10"/>
          </p:nvPr>
        </p:nvSpPr>
        <p:spPr/>
        <p:txBody>
          <a:bodyPr>
            <a:normAutofit fontScale="47500" lnSpcReduction="20000"/>
          </a:bodyPr>
          <a:lstStyle/>
          <a:p>
            <a:endParaRPr lang="en-US"/>
          </a:p>
        </p:txBody>
      </p:sp>
      <p:sp>
        <p:nvSpPr>
          <p:cNvPr id="4" name="Content Placeholder 3"/>
          <p:cNvSpPr>
            <a:spLocks noGrp="1"/>
          </p:cNvSpPr>
          <p:nvPr>
            <p:ph idx="12"/>
          </p:nvPr>
        </p:nvSpPr>
        <p:spPr>
          <a:xfrm>
            <a:off x="1219199" y="2473569"/>
            <a:ext cx="10067109" cy="4050799"/>
          </a:xfrm>
        </p:spPr>
        <p:txBody>
          <a:bodyPr/>
          <a:lstStyle/>
          <a:p>
            <a:r>
              <a:rPr lang="en-US" dirty="0" err="1"/>
              <a:t>Færniþættir</a:t>
            </a:r>
            <a:r>
              <a:rPr lang="en-US" dirty="0"/>
              <a:t> </a:t>
            </a:r>
            <a:r>
              <a:rPr lang="en-US" dirty="0" err="1"/>
              <a:t>framtíðar</a:t>
            </a:r>
            <a:r>
              <a:rPr lang="en-US" dirty="0"/>
              <a:t> </a:t>
            </a:r>
            <a:r>
              <a:rPr lang="en-US" dirty="0" err="1"/>
              <a:t>ríma</a:t>
            </a:r>
            <a:r>
              <a:rPr lang="en-US" dirty="0"/>
              <a:t> vel </a:t>
            </a:r>
            <a:r>
              <a:rPr lang="en-US" dirty="0" err="1"/>
              <a:t>við</a:t>
            </a:r>
            <a:r>
              <a:rPr lang="en-US" dirty="0"/>
              <a:t> </a:t>
            </a:r>
            <a:r>
              <a:rPr lang="en-US" dirty="0" err="1"/>
              <a:t>hlutverk</a:t>
            </a:r>
            <a:r>
              <a:rPr lang="en-US" dirty="0"/>
              <a:t> </a:t>
            </a:r>
            <a:r>
              <a:rPr lang="en-US" dirty="0" err="1"/>
              <a:t>trúnaðarmannsins</a:t>
            </a:r>
            <a:endParaRPr lang="en-US" dirty="0"/>
          </a:p>
          <a:p>
            <a:pPr lvl="1"/>
            <a:r>
              <a:rPr lang="en-US" dirty="0" err="1"/>
              <a:t>Lausnamiðuð</a:t>
            </a:r>
            <a:r>
              <a:rPr lang="en-US" dirty="0"/>
              <a:t> </a:t>
            </a:r>
            <a:r>
              <a:rPr lang="en-US" dirty="0" err="1"/>
              <a:t>nálgun</a:t>
            </a:r>
            <a:r>
              <a:rPr lang="en-US" dirty="0"/>
              <a:t>, </a:t>
            </a:r>
            <a:r>
              <a:rPr lang="en-US" dirty="0" err="1"/>
              <a:t>greiningarfærni</a:t>
            </a:r>
            <a:r>
              <a:rPr lang="en-US" dirty="0"/>
              <a:t>, </a:t>
            </a:r>
            <a:r>
              <a:rPr lang="en-US" dirty="0" err="1"/>
              <a:t>gargnrýnin</a:t>
            </a:r>
            <a:r>
              <a:rPr lang="en-US" dirty="0"/>
              <a:t> </a:t>
            </a:r>
            <a:r>
              <a:rPr lang="en-US" dirty="0" err="1"/>
              <a:t>hugsun</a:t>
            </a:r>
            <a:r>
              <a:rPr lang="en-US" dirty="0"/>
              <a:t>, </a:t>
            </a:r>
            <a:r>
              <a:rPr lang="en-US" dirty="0" err="1"/>
              <a:t>frumkvæði</a:t>
            </a:r>
            <a:r>
              <a:rPr lang="en-US" dirty="0"/>
              <a:t>, </a:t>
            </a:r>
            <a:r>
              <a:rPr lang="en-US" dirty="0" err="1"/>
              <a:t>seigla</a:t>
            </a:r>
            <a:r>
              <a:rPr lang="en-US" dirty="0"/>
              <a:t>…</a:t>
            </a:r>
          </a:p>
          <a:p>
            <a:r>
              <a:rPr lang="en-US" dirty="0" err="1"/>
              <a:t>Hugarfar</a:t>
            </a:r>
            <a:r>
              <a:rPr lang="en-US" dirty="0"/>
              <a:t> </a:t>
            </a:r>
            <a:r>
              <a:rPr lang="en-US" dirty="0" err="1"/>
              <a:t>grósku</a:t>
            </a:r>
            <a:r>
              <a:rPr lang="en-US" dirty="0"/>
              <a:t>/</a:t>
            </a:r>
            <a:r>
              <a:rPr lang="en-US" dirty="0" err="1"/>
              <a:t>vaxtar</a:t>
            </a:r>
            <a:endParaRPr lang="en-US" dirty="0"/>
          </a:p>
          <a:p>
            <a:r>
              <a:rPr lang="en-US" dirty="0" err="1"/>
              <a:t>Hlutverkið</a:t>
            </a:r>
            <a:r>
              <a:rPr lang="en-US" dirty="0"/>
              <a:t> </a:t>
            </a:r>
            <a:r>
              <a:rPr lang="en-US" dirty="0" err="1"/>
              <a:t>mikilvægt</a:t>
            </a:r>
            <a:r>
              <a:rPr lang="en-US" dirty="0"/>
              <a:t> ... </a:t>
            </a:r>
            <a:r>
              <a:rPr lang="en-US" dirty="0" err="1"/>
              <a:t>fyrir</a:t>
            </a:r>
            <a:r>
              <a:rPr lang="en-US" dirty="0"/>
              <a:t> </a:t>
            </a:r>
            <a:r>
              <a:rPr lang="en-US" dirty="0" err="1"/>
              <a:t>ferilskránna</a:t>
            </a:r>
            <a:r>
              <a:rPr lang="en-US" dirty="0"/>
              <a:t> (cv-</a:t>
            </a:r>
            <a:r>
              <a:rPr lang="en-US" dirty="0" err="1"/>
              <a:t>ið</a:t>
            </a:r>
            <a:r>
              <a:rPr lang="en-US" dirty="0"/>
              <a:t>)</a:t>
            </a:r>
          </a:p>
          <a:p>
            <a:pPr lvl="1"/>
            <a:r>
              <a:rPr lang="en-US" dirty="0" err="1"/>
              <a:t>Nýttu</a:t>
            </a:r>
            <a:r>
              <a:rPr lang="en-US" dirty="0"/>
              <a:t> </a:t>
            </a:r>
            <a:r>
              <a:rPr lang="en-US" dirty="0" err="1"/>
              <a:t>námið</a:t>
            </a:r>
            <a:r>
              <a:rPr lang="en-US" dirty="0"/>
              <a:t> í </a:t>
            </a:r>
            <a:r>
              <a:rPr lang="en-US" dirty="0" err="1"/>
              <a:t>þína</a:t>
            </a:r>
            <a:r>
              <a:rPr lang="en-US" dirty="0"/>
              <a:t> </a:t>
            </a:r>
            <a:r>
              <a:rPr lang="en-US" dirty="0" err="1"/>
              <a:t>þágu</a:t>
            </a:r>
            <a:r>
              <a:rPr lang="en-US" dirty="0"/>
              <a:t> – </a:t>
            </a:r>
            <a:r>
              <a:rPr lang="en-US" dirty="0" err="1"/>
              <a:t>þú</a:t>
            </a:r>
            <a:r>
              <a:rPr lang="en-US" dirty="0"/>
              <a:t> </a:t>
            </a:r>
            <a:r>
              <a:rPr lang="en-US" dirty="0" err="1"/>
              <a:t>eflist</a:t>
            </a:r>
            <a:r>
              <a:rPr lang="en-US" dirty="0"/>
              <a:t> </a:t>
            </a:r>
            <a:r>
              <a:rPr lang="en-US" dirty="0" err="1"/>
              <a:t>sem</a:t>
            </a:r>
            <a:r>
              <a:rPr lang="en-US" dirty="0"/>
              <a:t> </a:t>
            </a:r>
            <a:r>
              <a:rPr lang="en-US" dirty="0" err="1"/>
              <a:t>trúnaðarmaður</a:t>
            </a:r>
            <a:r>
              <a:rPr lang="en-US" dirty="0"/>
              <a:t> </a:t>
            </a:r>
            <a:r>
              <a:rPr lang="en-US" dirty="0" err="1"/>
              <a:t>en</a:t>
            </a:r>
            <a:r>
              <a:rPr lang="en-US" dirty="0"/>
              <a:t> </a:t>
            </a:r>
            <a:r>
              <a:rPr lang="en-US" dirty="0" err="1"/>
              <a:t>líka</a:t>
            </a:r>
            <a:r>
              <a:rPr lang="en-US" dirty="0"/>
              <a:t> </a:t>
            </a:r>
            <a:r>
              <a:rPr lang="en-US" dirty="0" err="1"/>
              <a:t>sem</a:t>
            </a:r>
            <a:r>
              <a:rPr lang="en-US" dirty="0"/>
              <a:t> </a:t>
            </a:r>
            <a:r>
              <a:rPr lang="en-US" dirty="0" err="1"/>
              <a:t>einstaklingur</a:t>
            </a:r>
            <a:r>
              <a:rPr lang="en-US" dirty="0"/>
              <a:t> </a:t>
            </a:r>
          </a:p>
          <a:p>
            <a:r>
              <a:rPr lang="en-US" dirty="0" err="1"/>
              <a:t>Mikilvægt</a:t>
            </a:r>
            <a:r>
              <a:rPr lang="en-US" dirty="0"/>
              <a:t> </a:t>
            </a:r>
            <a:r>
              <a:rPr lang="en-US" dirty="0" err="1"/>
              <a:t>að</a:t>
            </a:r>
            <a:r>
              <a:rPr lang="en-US" dirty="0"/>
              <a:t> </a:t>
            </a:r>
            <a:r>
              <a:rPr lang="en-US" dirty="0" err="1"/>
              <a:t>sækja</a:t>
            </a:r>
            <a:r>
              <a:rPr lang="en-US" dirty="0"/>
              <a:t> </a:t>
            </a:r>
            <a:r>
              <a:rPr lang="en-US" dirty="0" err="1"/>
              <a:t>sér</a:t>
            </a:r>
            <a:r>
              <a:rPr lang="en-US" dirty="0"/>
              <a:t> </a:t>
            </a:r>
            <a:r>
              <a:rPr lang="en-US" dirty="0" err="1"/>
              <a:t>fræðslu</a:t>
            </a:r>
            <a:r>
              <a:rPr lang="en-US" dirty="0"/>
              <a:t> </a:t>
            </a:r>
          </a:p>
          <a:p>
            <a:pPr lvl="1"/>
            <a:r>
              <a:rPr lang="en-US" dirty="0" err="1"/>
              <a:t>Hvað</a:t>
            </a:r>
            <a:r>
              <a:rPr lang="en-US" dirty="0"/>
              <a:t> </a:t>
            </a:r>
            <a:r>
              <a:rPr lang="en-US" dirty="0" err="1"/>
              <a:t>nýtist</a:t>
            </a:r>
            <a:r>
              <a:rPr lang="en-US" dirty="0"/>
              <a:t> </a:t>
            </a:r>
            <a:r>
              <a:rPr lang="en-US" dirty="0" err="1"/>
              <a:t>mér</a:t>
            </a:r>
            <a:r>
              <a:rPr lang="en-US" dirty="0"/>
              <a:t>? </a:t>
            </a:r>
          </a:p>
          <a:p>
            <a:pPr lvl="1"/>
            <a:r>
              <a:rPr lang="en-US" dirty="0" err="1"/>
              <a:t>Eðlilegt</a:t>
            </a:r>
            <a:r>
              <a:rPr lang="en-US" dirty="0"/>
              <a:t> </a:t>
            </a:r>
            <a:r>
              <a:rPr lang="en-US" dirty="0" err="1"/>
              <a:t>að</a:t>
            </a:r>
            <a:r>
              <a:rPr lang="en-US" dirty="0"/>
              <a:t> </a:t>
            </a:r>
            <a:r>
              <a:rPr lang="en-US" dirty="0" err="1"/>
              <a:t>forgangsraða</a:t>
            </a:r>
            <a:r>
              <a:rPr lang="en-US" dirty="0"/>
              <a:t>, </a:t>
            </a:r>
            <a:r>
              <a:rPr lang="en-US" dirty="0" err="1"/>
              <a:t>klárar</a:t>
            </a:r>
            <a:r>
              <a:rPr lang="en-US" dirty="0"/>
              <a:t> ekki 6 </a:t>
            </a:r>
            <a:r>
              <a:rPr lang="en-US" dirty="0" err="1"/>
              <a:t>hluta</a:t>
            </a:r>
            <a:r>
              <a:rPr lang="en-US" dirty="0"/>
              <a:t> á </a:t>
            </a:r>
            <a:r>
              <a:rPr lang="en-US" dirty="0" err="1"/>
              <a:t>einu</a:t>
            </a:r>
            <a:r>
              <a:rPr lang="en-US" dirty="0"/>
              <a:t> </a:t>
            </a:r>
            <a:r>
              <a:rPr lang="en-US" dirty="0" err="1"/>
              <a:t>ári</a:t>
            </a:r>
            <a:endParaRPr lang="en-US" dirty="0"/>
          </a:p>
          <a:p>
            <a:pPr lvl="1"/>
            <a:r>
              <a:rPr lang="en-US" dirty="0" err="1"/>
              <a:t>Hvernig</a:t>
            </a:r>
            <a:r>
              <a:rPr lang="en-US" dirty="0"/>
              <a:t> </a:t>
            </a:r>
            <a:r>
              <a:rPr lang="en-US" dirty="0" err="1"/>
              <a:t>kemst</a:t>
            </a:r>
            <a:r>
              <a:rPr lang="en-US" dirty="0"/>
              <a:t> </a:t>
            </a:r>
            <a:r>
              <a:rPr lang="en-US" dirty="0" err="1"/>
              <a:t>ég</a:t>
            </a:r>
            <a:r>
              <a:rPr lang="en-US" dirty="0"/>
              <a:t> </a:t>
            </a:r>
            <a:r>
              <a:rPr lang="en-US" dirty="0" err="1"/>
              <a:t>frá</a:t>
            </a:r>
            <a:r>
              <a:rPr lang="en-US" dirty="0"/>
              <a:t> ... </a:t>
            </a:r>
            <a:r>
              <a:rPr lang="en-US" dirty="0" err="1"/>
              <a:t>Samstarf</a:t>
            </a:r>
            <a:r>
              <a:rPr lang="en-US" dirty="0"/>
              <a:t> / </a:t>
            </a:r>
            <a:r>
              <a:rPr lang="en-US" dirty="0" err="1"/>
              <a:t>réttindi</a:t>
            </a:r>
            <a:endParaRPr lang="en-US" dirty="0"/>
          </a:p>
          <a:p>
            <a:pPr lvl="1"/>
            <a:r>
              <a:rPr lang="en-US" dirty="0" err="1"/>
              <a:t>Ferðir</a:t>
            </a:r>
            <a:r>
              <a:rPr lang="en-US" dirty="0"/>
              <a:t> og </a:t>
            </a:r>
            <a:r>
              <a:rPr lang="en-US" dirty="0" err="1"/>
              <a:t>gisting</a:t>
            </a:r>
            <a:endParaRPr lang="en-US" dirty="0"/>
          </a:p>
          <a:p>
            <a:endParaRPr lang="en-US" dirty="0"/>
          </a:p>
        </p:txBody>
      </p:sp>
    </p:spTree>
    <p:extLst>
      <p:ext uri="{BB962C8B-B14F-4D97-AF65-F5344CB8AC3E}">
        <p14:creationId xmlns:p14="http://schemas.microsoft.com/office/powerpoint/2010/main" val="203089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738521"/>
            <a:ext cx="9144000" cy="892571"/>
          </a:xfrm>
        </p:spPr>
        <p:txBody>
          <a:bodyPr/>
          <a:lstStyle/>
          <a:p>
            <a:r>
              <a:rPr lang="en-US" dirty="0" err="1"/>
              <a:t>Uppbygging</a:t>
            </a:r>
            <a:r>
              <a:rPr lang="en-US" dirty="0"/>
              <a:t> </a:t>
            </a:r>
            <a:r>
              <a:rPr lang="en-US" dirty="0" err="1"/>
              <a:t>fræðslunnar</a:t>
            </a:r>
            <a:endParaRPr lang="en-US" dirty="0"/>
          </a:p>
        </p:txBody>
      </p:sp>
      <p:sp>
        <p:nvSpPr>
          <p:cNvPr id="3" name="Text Placeholder 2"/>
          <p:cNvSpPr>
            <a:spLocks noGrp="1"/>
          </p:cNvSpPr>
          <p:nvPr>
            <p:ph type="body" sz="quarter" idx="10"/>
          </p:nvPr>
        </p:nvSpPr>
        <p:spPr/>
        <p:txBody>
          <a:bodyPr>
            <a:normAutofit fontScale="47500" lnSpcReduction="20000"/>
          </a:bodyPr>
          <a:lstStyle/>
          <a:p>
            <a:endParaRPr lang="en-US"/>
          </a:p>
        </p:txBody>
      </p:sp>
      <p:sp>
        <p:nvSpPr>
          <p:cNvPr id="4" name="Content Placeholder 3"/>
          <p:cNvSpPr>
            <a:spLocks noGrp="1"/>
          </p:cNvSpPr>
          <p:nvPr>
            <p:ph idx="12"/>
          </p:nvPr>
        </p:nvSpPr>
        <p:spPr>
          <a:xfrm>
            <a:off x="1219199" y="1876893"/>
            <a:ext cx="10067109" cy="4635118"/>
          </a:xfrm>
        </p:spPr>
        <p:txBody>
          <a:bodyPr/>
          <a:lstStyle/>
          <a:p>
            <a:r>
              <a:rPr lang="en-US" dirty="0" err="1"/>
              <a:t>Nýliðar</a:t>
            </a:r>
            <a:r>
              <a:rPr lang="en-US" dirty="0"/>
              <a:t> og </a:t>
            </a:r>
            <a:r>
              <a:rPr lang="en-US" dirty="0" err="1"/>
              <a:t>endurkjörnir</a:t>
            </a:r>
            <a:endParaRPr lang="en-US" dirty="0"/>
          </a:p>
          <a:p>
            <a:r>
              <a:rPr lang="en-US" dirty="0" err="1"/>
              <a:t>Trúnaðarmannanám</a:t>
            </a:r>
            <a:r>
              <a:rPr lang="en-US" dirty="0"/>
              <a:t> </a:t>
            </a:r>
            <a:r>
              <a:rPr lang="en-US" dirty="0" err="1"/>
              <a:t>Félagsmálaskóla</a:t>
            </a:r>
            <a:r>
              <a:rPr lang="en-US" dirty="0"/>
              <a:t> alþýðu</a:t>
            </a:r>
          </a:p>
          <a:p>
            <a:pPr lvl="1"/>
            <a:r>
              <a:rPr lang="en-US" dirty="0"/>
              <a:t>6 </a:t>
            </a:r>
            <a:r>
              <a:rPr lang="en-US" dirty="0" err="1"/>
              <a:t>hlutar</a:t>
            </a:r>
            <a:r>
              <a:rPr lang="en-US" dirty="0"/>
              <a:t>, </a:t>
            </a:r>
            <a:r>
              <a:rPr lang="en-US" dirty="0" err="1"/>
              <a:t>allt</a:t>
            </a:r>
            <a:r>
              <a:rPr lang="en-US" dirty="0"/>
              <a:t> </a:t>
            </a:r>
            <a:r>
              <a:rPr lang="en-US" dirty="0" err="1"/>
              <a:t>tveggja</a:t>
            </a:r>
            <a:r>
              <a:rPr lang="en-US" dirty="0"/>
              <a:t> </a:t>
            </a:r>
            <a:r>
              <a:rPr lang="en-US" dirty="0" err="1"/>
              <a:t>daga</a:t>
            </a:r>
            <a:r>
              <a:rPr lang="en-US" dirty="0"/>
              <a:t> </a:t>
            </a:r>
            <a:r>
              <a:rPr lang="en-US" dirty="0" err="1"/>
              <a:t>námskeið</a:t>
            </a:r>
            <a:r>
              <a:rPr lang="en-US" dirty="0"/>
              <a:t>.</a:t>
            </a:r>
          </a:p>
          <a:p>
            <a:pPr lvl="2"/>
            <a:r>
              <a:rPr lang="en-US" dirty="0"/>
              <a:t>1. </a:t>
            </a:r>
            <a:r>
              <a:rPr lang="en-US" dirty="0" err="1"/>
              <a:t>hluti</a:t>
            </a:r>
            <a:r>
              <a:rPr lang="en-US" dirty="0"/>
              <a:t> er </a:t>
            </a:r>
            <a:r>
              <a:rPr lang="en-US" dirty="0" err="1"/>
              <a:t>fjarnámskeið</a:t>
            </a:r>
            <a:r>
              <a:rPr lang="en-US" dirty="0"/>
              <a:t> </a:t>
            </a:r>
            <a:r>
              <a:rPr lang="en-US" dirty="0" err="1"/>
              <a:t>fyrri</a:t>
            </a:r>
            <a:r>
              <a:rPr lang="en-US" dirty="0"/>
              <a:t> </a:t>
            </a:r>
            <a:r>
              <a:rPr lang="en-US" dirty="0" err="1"/>
              <a:t>daginn</a:t>
            </a:r>
            <a:r>
              <a:rPr lang="en-US" dirty="0"/>
              <a:t> og </a:t>
            </a:r>
            <a:r>
              <a:rPr lang="en-US" dirty="0" err="1"/>
              <a:t>staðnámskeið</a:t>
            </a:r>
            <a:r>
              <a:rPr lang="en-US" dirty="0"/>
              <a:t> </a:t>
            </a:r>
            <a:r>
              <a:rPr lang="en-US" dirty="0" err="1"/>
              <a:t>seinni</a:t>
            </a:r>
            <a:r>
              <a:rPr lang="en-US" dirty="0"/>
              <a:t> </a:t>
            </a:r>
            <a:r>
              <a:rPr lang="en-US" dirty="0" err="1"/>
              <a:t>daginn</a:t>
            </a:r>
            <a:r>
              <a:rPr lang="en-US" dirty="0"/>
              <a:t> (a og b)</a:t>
            </a:r>
          </a:p>
          <a:p>
            <a:pPr lvl="2"/>
            <a:r>
              <a:rPr lang="en-US" dirty="0"/>
              <a:t>2. og 6. </a:t>
            </a:r>
            <a:r>
              <a:rPr lang="en-US" dirty="0" err="1"/>
              <a:t>hluti</a:t>
            </a:r>
            <a:r>
              <a:rPr lang="en-US" dirty="0"/>
              <a:t> er </a:t>
            </a:r>
            <a:r>
              <a:rPr lang="en-US" dirty="0" err="1"/>
              <a:t>staðnámskeið</a:t>
            </a:r>
            <a:endParaRPr lang="en-US" dirty="0"/>
          </a:p>
          <a:p>
            <a:pPr lvl="2"/>
            <a:r>
              <a:rPr lang="en-US" dirty="0"/>
              <a:t>3., 4. og 5. </a:t>
            </a:r>
            <a:r>
              <a:rPr lang="en-US" dirty="0" err="1"/>
              <a:t>hluti</a:t>
            </a:r>
            <a:r>
              <a:rPr lang="en-US" dirty="0"/>
              <a:t> er </a:t>
            </a:r>
            <a:r>
              <a:rPr lang="en-US" dirty="0" err="1"/>
              <a:t>alfarið</a:t>
            </a:r>
            <a:r>
              <a:rPr lang="en-US" dirty="0"/>
              <a:t> </a:t>
            </a:r>
            <a:r>
              <a:rPr lang="en-US" dirty="0" err="1"/>
              <a:t>fjarnámskeið</a:t>
            </a:r>
            <a:endParaRPr lang="en-US" dirty="0"/>
          </a:p>
          <a:p>
            <a:pPr lvl="1"/>
            <a:r>
              <a:rPr lang="en-US" dirty="0" err="1"/>
              <a:t>Nýr</a:t>
            </a:r>
            <a:r>
              <a:rPr lang="en-US" dirty="0"/>
              <a:t> </a:t>
            </a:r>
            <a:r>
              <a:rPr lang="en-US" dirty="0" err="1"/>
              <a:t>kennsluhugbúnaður</a:t>
            </a:r>
            <a:r>
              <a:rPr lang="en-US" dirty="0"/>
              <a:t> – </a:t>
            </a:r>
            <a:r>
              <a:rPr lang="en-US" dirty="0" err="1"/>
              <a:t>LearnCove</a:t>
            </a:r>
            <a:endParaRPr lang="en-US" dirty="0"/>
          </a:p>
          <a:p>
            <a:r>
              <a:rPr lang="en-US" dirty="0" err="1"/>
              <a:t>Styttri</a:t>
            </a:r>
            <a:r>
              <a:rPr lang="en-US" dirty="0"/>
              <a:t> </a:t>
            </a:r>
            <a:r>
              <a:rPr lang="en-US" dirty="0" err="1"/>
              <a:t>námskeið</a:t>
            </a:r>
            <a:r>
              <a:rPr lang="en-US" dirty="0"/>
              <a:t> í </a:t>
            </a:r>
            <a:r>
              <a:rPr lang="en-US" dirty="0" err="1"/>
              <a:t>samstarfi</a:t>
            </a:r>
            <a:r>
              <a:rPr lang="en-US" dirty="0"/>
              <a:t> </a:t>
            </a:r>
            <a:r>
              <a:rPr lang="en-US" dirty="0" err="1"/>
              <a:t>við</a:t>
            </a:r>
            <a:r>
              <a:rPr lang="en-US" dirty="0"/>
              <a:t> Fræðslusetrið Starfsmennt</a:t>
            </a:r>
          </a:p>
          <a:p>
            <a:pPr lvl="1"/>
            <a:r>
              <a:rPr lang="en-US" dirty="0" err="1"/>
              <a:t>Gagnrýnin</a:t>
            </a:r>
            <a:r>
              <a:rPr lang="en-US" dirty="0"/>
              <a:t> </a:t>
            </a:r>
            <a:r>
              <a:rPr lang="en-US" dirty="0" err="1"/>
              <a:t>hugsun</a:t>
            </a:r>
            <a:r>
              <a:rPr lang="en-US" dirty="0"/>
              <a:t> og </a:t>
            </a:r>
            <a:r>
              <a:rPr lang="en-US" dirty="0" err="1"/>
              <a:t>siðferðisleg</a:t>
            </a:r>
            <a:r>
              <a:rPr lang="en-US" dirty="0"/>
              <a:t> </a:t>
            </a:r>
            <a:r>
              <a:rPr lang="en-US" dirty="0" err="1"/>
              <a:t>álitamál</a:t>
            </a:r>
            <a:r>
              <a:rPr lang="en-US" dirty="0"/>
              <a:t>, </a:t>
            </a:r>
            <a:r>
              <a:rPr lang="en-US" dirty="0" err="1"/>
              <a:t>fjarnám</a:t>
            </a:r>
            <a:endParaRPr lang="en-US" dirty="0"/>
          </a:p>
          <a:p>
            <a:pPr lvl="1"/>
            <a:r>
              <a:rPr lang="en-US" dirty="0" err="1"/>
              <a:t>Öryggi</a:t>
            </a:r>
            <a:r>
              <a:rPr lang="en-US" dirty="0"/>
              <a:t> í </a:t>
            </a:r>
            <a:r>
              <a:rPr lang="en-US" dirty="0" err="1"/>
              <a:t>hlutverki</a:t>
            </a:r>
            <a:r>
              <a:rPr lang="en-US" dirty="0"/>
              <a:t> </a:t>
            </a:r>
            <a:r>
              <a:rPr lang="en-US" dirty="0" err="1"/>
              <a:t>trúnaðarmanna</a:t>
            </a:r>
            <a:r>
              <a:rPr lang="en-US" dirty="0"/>
              <a:t>, </a:t>
            </a:r>
            <a:r>
              <a:rPr lang="en-US" dirty="0" err="1"/>
              <a:t>staðnám</a:t>
            </a:r>
            <a:endParaRPr lang="en-US" dirty="0"/>
          </a:p>
          <a:p>
            <a:pPr lvl="1"/>
            <a:r>
              <a:rPr lang="en-US" dirty="0" err="1"/>
              <a:t>Tími</a:t>
            </a:r>
            <a:r>
              <a:rPr lang="en-US" dirty="0"/>
              <a:t> </a:t>
            </a:r>
            <a:r>
              <a:rPr lang="en-US" dirty="0" err="1"/>
              <a:t>með</a:t>
            </a:r>
            <a:r>
              <a:rPr lang="en-US" dirty="0"/>
              <a:t> </a:t>
            </a:r>
            <a:r>
              <a:rPr lang="en-US" dirty="0" err="1"/>
              <a:t>sérfræðingum</a:t>
            </a:r>
            <a:r>
              <a:rPr lang="en-US" dirty="0"/>
              <a:t> á </a:t>
            </a:r>
            <a:r>
              <a:rPr lang="en-US" dirty="0" err="1"/>
              <a:t>kjaradeild</a:t>
            </a:r>
            <a:r>
              <a:rPr lang="en-US" dirty="0"/>
              <a:t>, </a:t>
            </a:r>
            <a:r>
              <a:rPr lang="en-US" dirty="0" err="1"/>
              <a:t>staðnám</a:t>
            </a:r>
            <a:endParaRPr lang="en-US" dirty="0"/>
          </a:p>
          <a:p>
            <a:pPr lvl="1"/>
            <a:r>
              <a:rPr lang="en-US" dirty="0" err="1"/>
              <a:t>Krefjandi</a:t>
            </a:r>
            <a:r>
              <a:rPr lang="en-US" dirty="0"/>
              <a:t> </a:t>
            </a:r>
            <a:r>
              <a:rPr lang="en-US" dirty="0" err="1"/>
              <a:t>samskipti</a:t>
            </a:r>
            <a:r>
              <a:rPr lang="en-US" dirty="0"/>
              <a:t>/</a:t>
            </a:r>
            <a:r>
              <a:rPr lang="en-US" dirty="0" err="1"/>
              <a:t>aðstæður</a:t>
            </a:r>
            <a:r>
              <a:rPr lang="en-US" dirty="0"/>
              <a:t> – </a:t>
            </a:r>
            <a:r>
              <a:rPr lang="en-US" dirty="0" err="1"/>
              <a:t>vinnustofa</a:t>
            </a:r>
            <a:r>
              <a:rPr lang="en-US" dirty="0"/>
              <a:t>, </a:t>
            </a:r>
            <a:r>
              <a:rPr lang="en-US" dirty="0" err="1"/>
              <a:t>staðnám</a:t>
            </a:r>
            <a:endParaRPr lang="en-US" dirty="0"/>
          </a:p>
          <a:p>
            <a:pPr lvl="1"/>
            <a:r>
              <a:rPr lang="en-US" dirty="0" err="1"/>
              <a:t>Launamyndunarkerfi</a:t>
            </a:r>
            <a:r>
              <a:rPr lang="en-US" dirty="0"/>
              <a:t>, </a:t>
            </a:r>
            <a:r>
              <a:rPr lang="en-US" dirty="0" err="1"/>
              <a:t>staðnám</a:t>
            </a:r>
            <a:endParaRPr lang="en-US" dirty="0"/>
          </a:p>
          <a:p>
            <a:pPr lvl="1"/>
            <a:endParaRPr lang="en-US" dirty="0"/>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122973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62091"/>
            <a:ext cx="9144000" cy="1693812"/>
          </a:xfrm>
        </p:spPr>
        <p:txBody>
          <a:bodyPr/>
          <a:lstStyle/>
          <a:p>
            <a:r>
              <a:rPr lang="en-US" dirty="0" err="1"/>
              <a:t>Stafrænn</a:t>
            </a:r>
            <a:r>
              <a:rPr lang="en-US" dirty="0"/>
              <a:t> </a:t>
            </a:r>
            <a:r>
              <a:rPr lang="en-US" dirty="0" err="1"/>
              <a:t>veruleiki</a:t>
            </a:r>
            <a:endParaRPr lang="en-US" dirty="0"/>
          </a:p>
        </p:txBody>
      </p:sp>
      <p:sp>
        <p:nvSpPr>
          <p:cNvPr id="3" name="Text Placeholder 2"/>
          <p:cNvSpPr>
            <a:spLocks noGrp="1"/>
          </p:cNvSpPr>
          <p:nvPr>
            <p:ph type="body" sz="quarter" idx="10"/>
          </p:nvPr>
        </p:nvSpPr>
        <p:spPr/>
        <p:txBody>
          <a:bodyPr>
            <a:normAutofit fontScale="47500" lnSpcReduction="20000"/>
          </a:bodyPr>
          <a:lstStyle/>
          <a:p>
            <a:endParaRPr lang="en-US"/>
          </a:p>
        </p:txBody>
      </p:sp>
      <p:sp>
        <p:nvSpPr>
          <p:cNvPr id="4" name="Content Placeholder 3"/>
          <p:cNvSpPr>
            <a:spLocks noGrp="1"/>
          </p:cNvSpPr>
          <p:nvPr>
            <p:ph idx="12"/>
          </p:nvPr>
        </p:nvSpPr>
        <p:spPr>
          <a:xfrm>
            <a:off x="1219199" y="2188029"/>
            <a:ext cx="10067109" cy="4177251"/>
          </a:xfrm>
        </p:spPr>
        <p:txBody>
          <a:bodyPr/>
          <a:lstStyle/>
          <a:p>
            <a:r>
              <a:rPr lang="en-US" dirty="0" err="1"/>
              <a:t>Hraðar</a:t>
            </a:r>
            <a:r>
              <a:rPr lang="en-US" dirty="0"/>
              <a:t> og </a:t>
            </a:r>
            <a:r>
              <a:rPr lang="en-US" dirty="0" err="1"/>
              <a:t>sögulegar</a:t>
            </a:r>
            <a:r>
              <a:rPr lang="en-US" dirty="0"/>
              <a:t> </a:t>
            </a:r>
            <a:r>
              <a:rPr lang="en-US" dirty="0" err="1"/>
              <a:t>framfarir</a:t>
            </a:r>
            <a:r>
              <a:rPr lang="en-US" dirty="0"/>
              <a:t> á </a:t>
            </a:r>
            <a:r>
              <a:rPr lang="en-US" dirty="0" err="1"/>
              <a:t>ólíkum</a:t>
            </a:r>
            <a:r>
              <a:rPr lang="en-US" dirty="0"/>
              <a:t> </a:t>
            </a:r>
            <a:r>
              <a:rPr lang="en-US" dirty="0" err="1"/>
              <a:t>sviðum</a:t>
            </a:r>
            <a:endParaRPr lang="en-US" dirty="0"/>
          </a:p>
          <a:p>
            <a:pPr lvl="1"/>
            <a:r>
              <a:rPr lang="en-US" dirty="0" err="1"/>
              <a:t>Erfðavísindi</a:t>
            </a:r>
            <a:r>
              <a:rPr lang="en-US" dirty="0"/>
              <a:t>, </a:t>
            </a:r>
            <a:r>
              <a:rPr lang="en-US" dirty="0" err="1"/>
              <a:t>gervigreind</a:t>
            </a:r>
            <a:r>
              <a:rPr lang="en-US" dirty="0"/>
              <a:t>, </a:t>
            </a:r>
            <a:r>
              <a:rPr lang="en-US" dirty="0" err="1"/>
              <a:t>örtækni</a:t>
            </a:r>
            <a:r>
              <a:rPr lang="en-US" dirty="0"/>
              <a:t> og </a:t>
            </a:r>
            <a:r>
              <a:rPr lang="en-US" dirty="0" err="1"/>
              <a:t>líftækni</a:t>
            </a:r>
            <a:endParaRPr lang="en-US" dirty="0"/>
          </a:p>
          <a:p>
            <a:r>
              <a:rPr lang="en-US" dirty="0" err="1"/>
              <a:t>Mikil</a:t>
            </a:r>
            <a:r>
              <a:rPr lang="en-US" dirty="0"/>
              <a:t> </a:t>
            </a:r>
            <a:r>
              <a:rPr lang="en-US" dirty="0" err="1"/>
              <a:t>áhrif</a:t>
            </a:r>
            <a:r>
              <a:rPr lang="en-US" dirty="0"/>
              <a:t> á </a:t>
            </a:r>
            <a:r>
              <a:rPr lang="en-US" dirty="0" err="1"/>
              <a:t>störf</a:t>
            </a:r>
            <a:r>
              <a:rPr lang="en-US" dirty="0"/>
              <a:t> og </a:t>
            </a:r>
            <a:r>
              <a:rPr lang="en-US" dirty="0" err="1"/>
              <a:t>líf</a:t>
            </a:r>
            <a:r>
              <a:rPr lang="en-US" dirty="0"/>
              <a:t> </a:t>
            </a:r>
            <a:r>
              <a:rPr lang="en-US" dirty="0" err="1"/>
              <a:t>okkar</a:t>
            </a:r>
            <a:r>
              <a:rPr lang="en-US" dirty="0"/>
              <a:t>, </a:t>
            </a:r>
            <a:r>
              <a:rPr lang="en-US" dirty="0" err="1"/>
              <a:t>ýmsar</a:t>
            </a:r>
            <a:r>
              <a:rPr lang="en-US" dirty="0"/>
              <a:t> </a:t>
            </a:r>
            <a:r>
              <a:rPr lang="en-US" dirty="0" err="1"/>
              <a:t>áskoranir</a:t>
            </a:r>
            <a:r>
              <a:rPr lang="en-US" dirty="0"/>
              <a:t> </a:t>
            </a:r>
            <a:r>
              <a:rPr lang="en-US" dirty="0" err="1"/>
              <a:t>framundan</a:t>
            </a:r>
            <a:endParaRPr lang="en-US" dirty="0"/>
          </a:p>
          <a:p>
            <a:pPr lvl="1"/>
            <a:r>
              <a:rPr lang="en-US" dirty="0" err="1"/>
              <a:t>Þjóðfélagslegt</a:t>
            </a:r>
            <a:r>
              <a:rPr lang="en-US" dirty="0"/>
              <a:t> </a:t>
            </a:r>
            <a:r>
              <a:rPr lang="en-US" dirty="0" err="1"/>
              <a:t>umrót</a:t>
            </a:r>
            <a:endParaRPr lang="en-US" dirty="0"/>
          </a:p>
          <a:p>
            <a:pPr lvl="1"/>
            <a:r>
              <a:rPr lang="en-US" dirty="0" err="1"/>
              <a:t>Uppfærsla</a:t>
            </a:r>
            <a:r>
              <a:rPr lang="en-US" dirty="0"/>
              <a:t> </a:t>
            </a:r>
            <a:r>
              <a:rPr lang="en-US" dirty="0" err="1"/>
              <a:t>hæfni</a:t>
            </a:r>
            <a:r>
              <a:rPr lang="en-US" dirty="0"/>
              <a:t> (</a:t>
            </a:r>
            <a:r>
              <a:rPr lang="en-US" dirty="0" err="1"/>
              <a:t>þekkingar</a:t>
            </a:r>
            <a:r>
              <a:rPr lang="en-US" dirty="0"/>
              <a:t> og </a:t>
            </a:r>
            <a:r>
              <a:rPr lang="en-US" dirty="0" err="1"/>
              <a:t>færni</a:t>
            </a:r>
            <a:r>
              <a:rPr lang="en-US" dirty="0"/>
              <a:t>)</a:t>
            </a:r>
          </a:p>
          <a:p>
            <a:pPr lvl="1"/>
            <a:r>
              <a:rPr lang="en-US" dirty="0" err="1"/>
              <a:t>Við</a:t>
            </a:r>
            <a:r>
              <a:rPr lang="en-US" dirty="0"/>
              <a:t> </a:t>
            </a:r>
            <a:r>
              <a:rPr lang="en-US" dirty="0" err="1"/>
              <a:t>getum</a:t>
            </a:r>
            <a:r>
              <a:rPr lang="en-US" dirty="0"/>
              <a:t> haft </a:t>
            </a:r>
            <a:r>
              <a:rPr lang="en-US" dirty="0" err="1"/>
              <a:t>áhrif</a:t>
            </a:r>
            <a:r>
              <a:rPr lang="en-US" dirty="0"/>
              <a:t> á </a:t>
            </a:r>
            <a:r>
              <a:rPr lang="en-US" dirty="0" err="1"/>
              <a:t>hvernig</a:t>
            </a:r>
            <a:r>
              <a:rPr lang="en-US" dirty="0"/>
              <a:t> </a:t>
            </a:r>
            <a:r>
              <a:rPr lang="en-US" dirty="0" err="1"/>
              <a:t>þróunin</a:t>
            </a:r>
            <a:r>
              <a:rPr lang="en-US" dirty="0"/>
              <a:t> </a:t>
            </a:r>
            <a:r>
              <a:rPr lang="en-US" dirty="0" err="1"/>
              <a:t>verður</a:t>
            </a:r>
            <a:endParaRPr lang="en-US" dirty="0"/>
          </a:p>
          <a:p>
            <a:r>
              <a:rPr lang="en-US" dirty="0" err="1"/>
              <a:t>Stafræn</a:t>
            </a:r>
            <a:r>
              <a:rPr lang="en-US" dirty="0"/>
              <a:t> </a:t>
            </a:r>
            <a:r>
              <a:rPr lang="en-US" dirty="0" err="1"/>
              <a:t>hæfni</a:t>
            </a:r>
            <a:r>
              <a:rPr lang="en-US" dirty="0"/>
              <a:t> er </a:t>
            </a:r>
            <a:r>
              <a:rPr lang="en-US" dirty="0" err="1"/>
              <a:t>lykilþáttur</a:t>
            </a:r>
            <a:r>
              <a:rPr lang="en-US" dirty="0"/>
              <a:t> </a:t>
            </a:r>
          </a:p>
          <a:p>
            <a:pPr lvl="1"/>
            <a:r>
              <a:rPr lang="en-US" dirty="0" err="1"/>
              <a:t>Innfæddir</a:t>
            </a:r>
            <a:r>
              <a:rPr lang="en-US" dirty="0"/>
              <a:t> vs. </a:t>
            </a:r>
            <a:r>
              <a:rPr lang="en-US" dirty="0" err="1"/>
              <a:t>innflytjendur</a:t>
            </a:r>
            <a:r>
              <a:rPr lang="en-US" dirty="0"/>
              <a:t> í </a:t>
            </a:r>
            <a:r>
              <a:rPr lang="en-US" dirty="0" err="1"/>
              <a:t>stafrænan</a:t>
            </a:r>
            <a:r>
              <a:rPr lang="en-US" dirty="0"/>
              <a:t> </a:t>
            </a:r>
            <a:r>
              <a:rPr lang="en-US" dirty="0" err="1"/>
              <a:t>veruleika</a:t>
            </a:r>
            <a:endParaRPr lang="en-US" dirty="0"/>
          </a:p>
          <a:p>
            <a:pPr lvl="1"/>
            <a:r>
              <a:rPr lang="en-GB" dirty="0" err="1">
                <a:hlinkClick r:id="rId3"/>
              </a:rPr>
              <a:t>Stafræna</a:t>
            </a:r>
            <a:r>
              <a:rPr lang="en-GB" dirty="0">
                <a:hlinkClick r:id="rId3"/>
              </a:rPr>
              <a:t> </a:t>
            </a:r>
            <a:r>
              <a:rPr lang="en-GB" dirty="0" err="1">
                <a:hlinkClick r:id="rId3"/>
              </a:rPr>
              <a:t>hæfnihjólið</a:t>
            </a:r>
            <a:r>
              <a:rPr lang="en-GB" dirty="0">
                <a:hlinkClick r:id="rId3"/>
              </a:rPr>
              <a:t> </a:t>
            </a:r>
            <a:r>
              <a:rPr lang="en-GB" dirty="0"/>
              <a:t>– </a:t>
            </a:r>
            <a:r>
              <a:rPr lang="en-GB" dirty="0" err="1">
                <a:hlinkClick r:id="rId4"/>
              </a:rPr>
              <a:t>Sjá</a:t>
            </a:r>
            <a:r>
              <a:rPr lang="en-GB" dirty="0">
                <a:hlinkClick r:id="rId4"/>
              </a:rPr>
              <a:t> </a:t>
            </a:r>
            <a:r>
              <a:rPr lang="en-GB" dirty="0" err="1">
                <a:hlinkClick r:id="rId4"/>
              </a:rPr>
              <a:t>hér</a:t>
            </a:r>
            <a:r>
              <a:rPr lang="en-GB" dirty="0">
                <a:hlinkClick r:id="rId4"/>
              </a:rPr>
              <a:t>.</a:t>
            </a:r>
            <a:endParaRPr lang="en-GB" dirty="0"/>
          </a:p>
          <a:p>
            <a:pPr lvl="1"/>
            <a:r>
              <a:rPr lang="en-GB" dirty="0" err="1"/>
              <a:t>Fræðslumyndbönd</a:t>
            </a:r>
            <a:r>
              <a:rPr lang="en-GB" dirty="0"/>
              <a:t> </a:t>
            </a:r>
            <a:r>
              <a:rPr lang="en-GB" dirty="0" err="1"/>
              <a:t>Starfsmenntar</a:t>
            </a:r>
            <a:r>
              <a:rPr lang="en-GB" dirty="0"/>
              <a:t> til </a:t>
            </a:r>
            <a:r>
              <a:rPr lang="en-GB" dirty="0" err="1"/>
              <a:t>eflingar</a:t>
            </a:r>
            <a:r>
              <a:rPr lang="en-GB" dirty="0"/>
              <a:t> </a:t>
            </a:r>
            <a:r>
              <a:rPr lang="en-GB" dirty="0" err="1"/>
              <a:t>stafrænnar</a:t>
            </a:r>
            <a:r>
              <a:rPr lang="en-GB" dirty="0"/>
              <a:t> </a:t>
            </a:r>
            <a:r>
              <a:rPr lang="en-GB" dirty="0" err="1"/>
              <a:t>hæfni</a:t>
            </a:r>
            <a:r>
              <a:rPr lang="en-GB" dirty="0"/>
              <a:t>, </a:t>
            </a:r>
            <a:r>
              <a:rPr lang="en-GB" dirty="0" err="1">
                <a:hlinkClick r:id="rId5"/>
              </a:rPr>
              <a:t>sjá</a:t>
            </a:r>
            <a:r>
              <a:rPr lang="en-GB" dirty="0">
                <a:hlinkClick r:id="rId5"/>
              </a:rPr>
              <a:t> </a:t>
            </a:r>
            <a:r>
              <a:rPr lang="en-GB" dirty="0" err="1">
                <a:hlinkClick r:id="rId5"/>
              </a:rPr>
              <a:t>hér</a:t>
            </a:r>
            <a:r>
              <a:rPr lang="en-GB" dirty="0">
                <a:hlinkClick r:id="rId5"/>
              </a:rPr>
              <a:t>.</a:t>
            </a:r>
            <a:endParaRPr lang="en-GB" dirty="0"/>
          </a:p>
          <a:p>
            <a:pPr lvl="1"/>
            <a:r>
              <a:rPr lang="en-GB" dirty="0" err="1"/>
              <a:t>Ný</a:t>
            </a:r>
            <a:r>
              <a:rPr lang="en-GB" dirty="0"/>
              <a:t> </a:t>
            </a:r>
            <a:r>
              <a:rPr lang="en-GB" dirty="0" err="1"/>
              <a:t>námskeiðsröð</a:t>
            </a:r>
            <a:r>
              <a:rPr lang="en-GB" dirty="0"/>
              <a:t> – </a:t>
            </a:r>
            <a:r>
              <a:rPr lang="en-GB" dirty="0" err="1">
                <a:hlinkClick r:id="rId6"/>
              </a:rPr>
              <a:t>Tæknilæsi</a:t>
            </a:r>
            <a:r>
              <a:rPr lang="en-GB" dirty="0">
                <a:hlinkClick r:id="rId6"/>
              </a:rPr>
              <a:t> og </a:t>
            </a:r>
            <a:r>
              <a:rPr lang="en-GB" dirty="0" err="1">
                <a:hlinkClick r:id="rId6"/>
              </a:rPr>
              <a:t>tölvufærni</a:t>
            </a:r>
            <a:endParaRPr lang="en-US" dirty="0"/>
          </a:p>
        </p:txBody>
      </p:sp>
    </p:spTree>
    <p:extLst>
      <p:ext uri="{BB962C8B-B14F-4D97-AF65-F5344CB8AC3E}">
        <p14:creationId xmlns:p14="http://schemas.microsoft.com/office/powerpoint/2010/main" val="98954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068773"/>
            <a:ext cx="9144000" cy="1693812"/>
          </a:xfrm>
        </p:spPr>
        <p:txBody>
          <a:bodyPr/>
          <a:lstStyle/>
          <a:p>
            <a:r>
              <a:rPr lang="en-US" dirty="0" err="1"/>
              <a:t>Tækifæri</a:t>
            </a:r>
            <a:r>
              <a:rPr lang="en-US" dirty="0"/>
              <a:t> </a:t>
            </a:r>
            <a:br>
              <a:rPr lang="en-US" dirty="0"/>
            </a:br>
            <a:r>
              <a:rPr lang="en-US" dirty="0" err="1"/>
              <a:t>félagsmanna</a:t>
            </a:r>
            <a:r>
              <a:rPr lang="en-US" dirty="0"/>
              <a:t> </a:t>
            </a:r>
            <a:r>
              <a:rPr lang="en-US" dirty="0" err="1"/>
              <a:t>Sameykis</a:t>
            </a:r>
            <a:endParaRPr lang="en-US" dirty="0"/>
          </a:p>
        </p:txBody>
      </p:sp>
      <p:sp>
        <p:nvSpPr>
          <p:cNvPr id="7" name="Text Placeholder 6">
            <a:extLst>
              <a:ext uri="{FF2B5EF4-FFF2-40B4-BE49-F238E27FC236}">
                <a16:creationId xmlns:a16="http://schemas.microsoft.com/office/drawing/2014/main" id="{502D8648-A4CE-4EC5-9EAF-BAE45A437A38}"/>
              </a:ext>
            </a:extLst>
          </p:cNvPr>
          <p:cNvSpPr>
            <a:spLocks noGrp="1"/>
          </p:cNvSpPr>
          <p:nvPr>
            <p:ph type="body" sz="quarter" idx="10"/>
          </p:nvPr>
        </p:nvSpPr>
        <p:spPr>
          <a:xfrm>
            <a:off x="6454955" y="492720"/>
            <a:ext cx="3080931" cy="330240"/>
          </a:xfrm>
        </p:spPr>
        <p:txBody>
          <a:bodyPr/>
          <a:lstStyle/>
          <a:p>
            <a:endParaRPr lang="is-IS" dirty="0"/>
          </a:p>
        </p:txBody>
      </p:sp>
      <p:sp>
        <p:nvSpPr>
          <p:cNvPr id="8" name="Content Placeholder 7">
            <a:extLst>
              <a:ext uri="{FF2B5EF4-FFF2-40B4-BE49-F238E27FC236}">
                <a16:creationId xmlns:a16="http://schemas.microsoft.com/office/drawing/2014/main" id="{DA86D952-A997-4CA2-A0DD-D897D18DE419}"/>
              </a:ext>
            </a:extLst>
          </p:cNvPr>
          <p:cNvSpPr>
            <a:spLocks noGrp="1"/>
          </p:cNvSpPr>
          <p:nvPr>
            <p:ph idx="12"/>
          </p:nvPr>
        </p:nvSpPr>
        <p:spPr>
          <a:xfrm>
            <a:off x="1219200" y="2762585"/>
            <a:ext cx="9144000" cy="3369273"/>
          </a:xfrm>
        </p:spPr>
        <p:txBody>
          <a:bodyPr/>
          <a:lstStyle/>
          <a:p>
            <a:r>
              <a:rPr lang="en-GB" dirty="0" err="1"/>
              <a:t>Námskeið</a:t>
            </a:r>
            <a:r>
              <a:rPr lang="en-GB" dirty="0"/>
              <a:t> hjá </a:t>
            </a:r>
            <a:r>
              <a:rPr lang="en-GB" dirty="0" err="1"/>
              <a:t>Fræðslusetrinu</a:t>
            </a:r>
            <a:r>
              <a:rPr lang="en-GB" dirty="0"/>
              <a:t> Starfsmennt – </a:t>
            </a:r>
            <a:r>
              <a:rPr lang="en-GB" dirty="0" err="1">
                <a:hlinkClick r:id="rId3"/>
              </a:rPr>
              <a:t>sjá</a:t>
            </a:r>
            <a:r>
              <a:rPr lang="en-GB" dirty="0">
                <a:hlinkClick r:id="rId3"/>
              </a:rPr>
              <a:t> </a:t>
            </a:r>
            <a:r>
              <a:rPr lang="en-GB" dirty="0" err="1">
                <a:hlinkClick r:id="rId3"/>
              </a:rPr>
              <a:t>vef</a:t>
            </a:r>
            <a:r>
              <a:rPr lang="en-GB" dirty="0"/>
              <a:t>.</a:t>
            </a:r>
          </a:p>
          <a:p>
            <a:r>
              <a:rPr lang="en-GB" dirty="0" err="1">
                <a:hlinkClick r:id="rId4"/>
              </a:rPr>
              <a:t>Náms</a:t>
            </a:r>
            <a:r>
              <a:rPr lang="en-GB" dirty="0">
                <a:hlinkClick r:id="rId4"/>
              </a:rPr>
              <a:t>- og </a:t>
            </a:r>
            <a:r>
              <a:rPr lang="en-GB" dirty="0" err="1">
                <a:hlinkClick r:id="rId4"/>
              </a:rPr>
              <a:t>starfsráðgjöf</a:t>
            </a:r>
            <a:endParaRPr lang="en-GB" dirty="0"/>
          </a:p>
          <a:p>
            <a:r>
              <a:rPr lang="en-GB" dirty="0" err="1"/>
              <a:t>Fræðslustyrkir</a:t>
            </a:r>
            <a:r>
              <a:rPr lang="en-GB" dirty="0"/>
              <a:t> – </a:t>
            </a:r>
            <a:r>
              <a:rPr lang="en-GB" dirty="0" err="1">
                <a:hlinkClick r:id="rId5"/>
              </a:rPr>
              <a:t>Sjá</a:t>
            </a:r>
            <a:r>
              <a:rPr lang="en-GB" dirty="0">
                <a:hlinkClick r:id="rId5"/>
              </a:rPr>
              <a:t> </a:t>
            </a:r>
            <a:r>
              <a:rPr lang="en-GB" dirty="0" err="1">
                <a:hlinkClick r:id="rId5"/>
              </a:rPr>
              <a:t>hér</a:t>
            </a:r>
            <a:r>
              <a:rPr lang="en-GB" dirty="0">
                <a:hlinkClick r:id="rId5"/>
              </a:rPr>
              <a:t>.</a:t>
            </a:r>
            <a:endParaRPr lang="en-GB" dirty="0"/>
          </a:p>
          <a:p>
            <a:r>
              <a:rPr lang="en-GB" dirty="0">
                <a:hlinkClick r:id="rId6"/>
              </a:rPr>
              <a:t>Gott </a:t>
            </a:r>
            <a:r>
              <a:rPr lang="en-GB" dirty="0" err="1">
                <a:hlinkClick r:id="rId6"/>
              </a:rPr>
              <a:t>að</a:t>
            </a:r>
            <a:r>
              <a:rPr lang="en-GB" dirty="0">
                <a:hlinkClick r:id="rId6"/>
              </a:rPr>
              <a:t> vita </a:t>
            </a:r>
            <a:r>
              <a:rPr lang="en-GB" dirty="0" err="1">
                <a:hlinkClick r:id="rId6"/>
              </a:rPr>
              <a:t>námskeiðin</a:t>
            </a:r>
            <a:r>
              <a:rPr lang="en-GB" dirty="0"/>
              <a:t> í </a:t>
            </a:r>
            <a:r>
              <a:rPr lang="en-GB" dirty="0" err="1"/>
              <a:t>samstarfi</a:t>
            </a:r>
            <a:r>
              <a:rPr lang="en-GB" dirty="0"/>
              <a:t> </a:t>
            </a:r>
            <a:r>
              <a:rPr lang="en-GB" dirty="0" err="1"/>
              <a:t>við</a:t>
            </a:r>
            <a:r>
              <a:rPr lang="en-GB" dirty="0"/>
              <a:t> </a:t>
            </a:r>
            <a:r>
              <a:rPr lang="en-GB" dirty="0" err="1"/>
              <a:t>fræðslumiðstöðvar</a:t>
            </a:r>
            <a:endParaRPr lang="en-GB" dirty="0"/>
          </a:p>
          <a:p>
            <a:r>
              <a:rPr lang="en-GB" dirty="0"/>
              <a:t>…. og </a:t>
            </a:r>
            <a:r>
              <a:rPr lang="en-GB" dirty="0" err="1"/>
              <a:t>fleira</a:t>
            </a:r>
            <a:r>
              <a:rPr lang="en-GB" dirty="0"/>
              <a:t> og </a:t>
            </a:r>
            <a:r>
              <a:rPr lang="en-GB" dirty="0" err="1"/>
              <a:t>fleira</a:t>
            </a:r>
            <a:r>
              <a:rPr lang="en-GB" dirty="0"/>
              <a:t>…</a:t>
            </a:r>
          </a:p>
          <a:p>
            <a:endParaRPr lang="is-IS" dirty="0"/>
          </a:p>
        </p:txBody>
      </p:sp>
    </p:spTree>
    <p:extLst>
      <p:ext uri="{BB962C8B-B14F-4D97-AF65-F5344CB8AC3E}">
        <p14:creationId xmlns:p14="http://schemas.microsoft.com/office/powerpoint/2010/main" val="119025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itle 2"/>
          <p:cNvSpPr>
            <a:spLocks noGrp="1"/>
          </p:cNvSpPr>
          <p:nvPr>
            <p:ph type="ctrTitle"/>
          </p:nvPr>
        </p:nvSpPr>
        <p:spPr>
          <a:xfrm>
            <a:off x="1281955" y="1866434"/>
            <a:ext cx="7161958" cy="3619966"/>
          </a:xfrm>
        </p:spPr>
        <p:txBody>
          <a:bodyPr>
            <a:normAutofit/>
          </a:bodyPr>
          <a:lstStyle/>
          <a:p>
            <a:r>
              <a:rPr lang="en-US" dirty="0" err="1"/>
              <a:t>Veljum</a:t>
            </a:r>
            <a:r>
              <a:rPr lang="en-US" dirty="0"/>
              <a:t> </a:t>
            </a:r>
            <a:r>
              <a:rPr lang="en-US" dirty="0" err="1"/>
              <a:t>hugarfar</a:t>
            </a:r>
            <a:br>
              <a:rPr lang="en-US" dirty="0"/>
            </a:br>
            <a:r>
              <a:rPr lang="en-US" dirty="0"/>
              <a:t>GRÓSKU</a:t>
            </a:r>
            <a:br>
              <a:rPr lang="en-US" dirty="0"/>
            </a:br>
            <a:endParaRPr lang="en-US" dirty="0"/>
          </a:p>
        </p:txBody>
      </p:sp>
      <p:sp>
        <p:nvSpPr>
          <p:cNvPr id="4" name="Text Placeholder 3"/>
          <p:cNvSpPr>
            <a:spLocks noGrp="1"/>
          </p:cNvSpPr>
          <p:nvPr>
            <p:ph type="body" sz="quarter" idx="12"/>
          </p:nvPr>
        </p:nvSpPr>
        <p:spPr/>
        <p:txBody>
          <a:bodyPr/>
          <a:lstStyle/>
          <a:p>
            <a:r>
              <a:rPr lang="en-US" dirty="0" err="1"/>
              <a:t>Grettisgötu</a:t>
            </a:r>
            <a:r>
              <a:rPr lang="en-US" dirty="0"/>
              <a:t> 89, 105 Reykjavík</a:t>
            </a:r>
          </a:p>
        </p:txBody>
      </p:sp>
      <p:sp>
        <p:nvSpPr>
          <p:cNvPr id="5" name="Text Placeholder 4"/>
          <p:cNvSpPr>
            <a:spLocks noGrp="1"/>
          </p:cNvSpPr>
          <p:nvPr>
            <p:ph type="body" sz="quarter" idx="13"/>
          </p:nvPr>
        </p:nvSpPr>
        <p:spPr>
          <a:xfrm>
            <a:off x="1281488" y="6288796"/>
            <a:ext cx="3944936" cy="446088"/>
          </a:xfrm>
        </p:spPr>
        <p:txBody>
          <a:bodyPr>
            <a:normAutofit/>
          </a:bodyPr>
          <a:lstStyle/>
          <a:p>
            <a:r>
              <a:rPr lang="en-US" dirty="0" err="1"/>
              <a:t>Sameyki</a:t>
            </a:r>
            <a:r>
              <a:rPr lang="en-US" dirty="0"/>
              <a:t> </a:t>
            </a:r>
            <a:r>
              <a:rPr lang="en-US" dirty="0" err="1"/>
              <a:t>stéttarfélag</a:t>
            </a:r>
            <a:r>
              <a:rPr lang="en-US" dirty="0"/>
              <a:t> </a:t>
            </a:r>
            <a:r>
              <a:rPr lang="en-US" dirty="0" err="1"/>
              <a:t>í</a:t>
            </a:r>
            <a:r>
              <a:rPr lang="en-US" dirty="0"/>
              <a:t> </a:t>
            </a:r>
            <a:r>
              <a:rPr lang="en-US" dirty="0" err="1"/>
              <a:t>almannaþjónustu</a:t>
            </a:r>
            <a:endParaRPr lang="en-US" dirty="0"/>
          </a:p>
          <a:p>
            <a:endParaRPr lang="en-US" dirty="0"/>
          </a:p>
        </p:txBody>
      </p:sp>
      <p:sp>
        <p:nvSpPr>
          <p:cNvPr id="6" name="Text Placeholder 5"/>
          <p:cNvSpPr>
            <a:spLocks noGrp="1"/>
          </p:cNvSpPr>
          <p:nvPr>
            <p:ph type="body" sz="quarter" idx="14"/>
          </p:nvPr>
        </p:nvSpPr>
        <p:spPr/>
        <p:txBody>
          <a:bodyPr/>
          <a:lstStyle/>
          <a:p>
            <a:r>
              <a:rPr lang="en-US" dirty="0" err="1"/>
              <a:t>sameyki.is</a:t>
            </a:r>
            <a:endParaRPr lang="en-US" dirty="0"/>
          </a:p>
        </p:txBody>
      </p:sp>
      <p:pic>
        <p:nvPicPr>
          <p:cNvPr id="8" name="Picture Placeholder 7"/>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121" b="1121"/>
          <a:stretch>
            <a:fillRect/>
          </a:stretch>
        </p:blipFill>
        <p:spPr/>
      </p:pic>
    </p:spTree>
    <p:extLst>
      <p:ext uri="{BB962C8B-B14F-4D97-AF65-F5344CB8AC3E}">
        <p14:creationId xmlns:p14="http://schemas.microsoft.com/office/powerpoint/2010/main" val="359476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13790</TotalTime>
  <Words>1048</Words>
  <Application>Microsoft Office PowerPoint</Application>
  <PresentationFormat>Widescreen</PresentationFormat>
  <Paragraphs>100</Paragraphs>
  <Slides>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Calibri</vt:lpstr>
      <vt:lpstr>Garamond</vt:lpstr>
      <vt:lpstr>Helvetica</vt:lpstr>
      <vt:lpstr>Helvetica Neue</vt:lpstr>
      <vt:lpstr>Open Sans</vt:lpstr>
      <vt:lpstr>Poppins</vt:lpstr>
      <vt:lpstr>Times New Roman</vt:lpstr>
      <vt:lpstr>Office Theme</vt:lpstr>
      <vt:lpstr>Fræðslutækifæri  trúnaðarmanna Jóhanna Þórdórsdóttir fræðslustjóri, johanna@sameyki.is </vt:lpstr>
      <vt:lpstr>Fræðslutækifæri sem styðja við hlutverk trúnaðarmanns</vt:lpstr>
      <vt:lpstr>Uppbygging fræðslunnar</vt:lpstr>
      <vt:lpstr>Stafrænn veruleiki</vt:lpstr>
      <vt:lpstr>Tækifæri  félagsmanna Sameykis</vt:lpstr>
      <vt:lpstr>Veljum hugarfar GRÓSKU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Gísli Arnarson</dc:creator>
  <cp:lastModifiedBy>Jóhanna Þórdórsdóttir</cp:lastModifiedBy>
  <cp:revision>69</cp:revision>
  <cp:lastPrinted>2021-03-17T09:54:19Z</cp:lastPrinted>
  <dcterms:created xsi:type="dcterms:W3CDTF">2019-05-29T14:59:36Z</dcterms:created>
  <dcterms:modified xsi:type="dcterms:W3CDTF">2021-09-14T10:13:20Z</dcterms:modified>
</cp:coreProperties>
</file>