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</p:sldMasterIdLst>
  <p:notesMasterIdLst>
    <p:notesMasterId r:id="rId17"/>
  </p:notesMasterIdLst>
  <p:sldIdLst>
    <p:sldId id="256" r:id="rId5"/>
    <p:sldId id="257" r:id="rId6"/>
    <p:sldId id="260" r:id="rId7"/>
    <p:sldId id="258" r:id="rId8"/>
    <p:sldId id="261" r:id="rId9"/>
    <p:sldId id="262" r:id="rId10"/>
    <p:sldId id="263" r:id="rId11"/>
    <p:sldId id="264" r:id="rId12"/>
    <p:sldId id="265" r:id="rId13"/>
    <p:sldId id="267" r:id="rId14"/>
    <p:sldId id="259" r:id="rId15"/>
    <p:sldId id="268" r:id="rId16"/>
  </p:sldIdLst>
  <p:sldSz cx="13012738" cy="7315200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1pPr>
    <a:lvl2pPr marL="579438" indent="-1222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2pPr>
    <a:lvl3pPr marL="1160463" indent="-24606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3pPr>
    <a:lvl4pPr marL="1741488" indent="-3698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4pPr>
    <a:lvl5pPr marL="2322513" indent="-49371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409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95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844407-8806-4048-8D50-72CDE3CF3C71}" v="7158" dt="2019-06-27T10:17:43.4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405" autoAdjust="0"/>
  </p:normalViewPr>
  <p:slideViewPr>
    <p:cSldViewPr>
      <p:cViewPr varScale="1">
        <p:scale>
          <a:sx n="96" d="100"/>
          <a:sy n="96" d="100"/>
        </p:scale>
        <p:origin x="870" y="84"/>
      </p:cViewPr>
      <p:guideLst>
        <p:guide orient="horz" pos="2304"/>
        <p:guide pos="409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8D3889-4095-4EBD-9F25-EBA78734AEDE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26685615-40D9-4AE4-9C0C-3B581CEF400C}">
      <dgm:prSet phldrT="[Text]"/>
      <dgm:spPr>
        <a:ln>
          <a:solidFill>
            <a:srgbClr val="719501"/>
          </a:solidFill>
        </a:ln>
      </dgm:spPr>
      <dgm:t>
        <a:bodyPr/>
        <a:lstStyle/>
        <a:p>
          <a:r>
            <a:rPr lang="is-IS" dirty="0"/>
            <a:t>Kjarasamningsbundnar launahækkanir</a:t>
          </a:r>
        </a:p>
      </dgm:t>
    </dgm:pt>
    <dgm:pt modelId="{75F19CE1-7F41-4B4F-B3CF-239CB0887E44}" type="parTrans" cxnId="{F8C01677-A0F7-4710-AF3D-22D476D1F550}">
      <dgm:prSet/>
      <dgm:spPr/>
      <dgm:t>
        <a:bodyPr/>
        <a:lstStyle/>
        <a:p>
          <a:endParaRPr lang="is-IS"/>
        </a:p>
      </dgm:t>
    </dgm:pt>
    <dgm:pt modelId="{335858B2-7660-4338-A32A-0F48D32B8553}" type="sibTrans" cxnId="{F8C01677-A0F7-4710-AF3D-22D476D1F550}">
      <dgm:prSet/>
      <dgm:spPr/>
      <dgm:t>
        <a:bodyPr/>
        <a:lstStyle/>
        <a:p>
          <a:endParaRPr lang="is-IS"/>
        </a:p>
      </dgm:t>
    </dgm:pt>
    <dgm:pt modelId="{2EB3490F-C35D-4B5E-8CCC-0502D532CFBB}">
      <dgm:prSet phldrT="[Text]"/>
      <dgm:spPr>
        <a:ln>
          <a:solidFill>
            <a:srgbClr val="719501"/>
          </a:solidFill>
        </a:ln>
      </dgm:spPr>
      <dgm:t>
        <a:bodyPr/>
        <a:lstStyle/>
        <a:p>
          <a:r>
            <a:rPr lang="is-IS" dirty="0"/>
            <a:t>Launaskrið</a:t>
          </a:r>
        </a:p>
      </dgm:t>
    </dgm:pt>
    <dgm:pt modelId="{A57B0526-56CE-4A95-BE67-818945596BA6}" type="parTrans" cxnId="{362BB719-BBBA-4E08-9FCC-9CF3FBB82127}">
      <dgm:prSet/>
      <dgm:spPr/>
      <dgm:t>
        <a:bodyPr/>
        <a:lstStyle/>
        <a:p>
          <a:endParaRPr lang="is-IS"/>
        </a:p>
      </dgm:t>
    </dgm:pt>
    <dgm:pt modelId="{FA09A99A-6371-4A9B-800F-2782BE7CB3FE}" type="sibTrans" cxnId="{362BB719-BBBA-4E08-9FCC-9CF3FBB82127}">
      <dgm:prSet/>
      <dgm:spPr/>
      <dgm:t>
        <a:bodyPr/>
        <a:lstStyle/>
        <a:p>
          <a:endParaRPr lang="is-IS"/>
        </a:p>
      </dgm:t>
    </dgm:pt>
    <dgm:pt modelId="{5CE7A2FF-282C-455F-A6D2-153BC484E4DE}">
      <dgm:prSet phldrT="[Text]"/>
      <dgm:spPr>
        <a:ln>
          <a:solidFill>
            <a:srgbClr val="719501"/>
          </a:solidFill>
        </a:ln>
      </dgm:spPr>
      <dgm:t>
        <a:bodyPr/>
        <a:lstStyle/>
        <a:p>
          <a:r>
            <a:rPr lang="is-IS" dirty="0"/>
            <a:t>Kostnaður vegna vinnuaflsnotkunar</a:t>
          </a:r>
        </a:p>
      </dgm:t>
    </dgm:pt>
    <dgm:pt modelId="{6428C415-D79C-415B-AFA9-18C95DAAA8E4}" type="parTrans" cxnId="{9C7E40CB-C7E4-43D6-A4E0-11F593763B0B}">
      <dgm:prSet/>
      <dgm:spPr/>
      <dgm:t>
        <a:bodyPr/>
        <a:lstStyle/>
        <a:p>
          <a:endParaRPr lang="is-IS"/>
        </a:p>
      </dgm:t>
    </dgm:pt>
    <dgm:pt modelId="{7FE61B91-28BA-414E-B56A-3143AD4C3CC5}" type="sibTrans" cxnId="{9C7E40CB-C7E4-43D6-A4E0-11F593763B0B}">
      <dgm:prSet/>
      <dgm:spPr/>
      <dgm:t>
        <a:bodyPr/>
        <a:lstStyle/>
        <a:p>
          <a:endParaRPr lang="is-IS"/>
        </a:p>
      </dgm:t>
    </dgm:pt>
    <dgm:pt modelId="{E966D9D8-C140-4433-97C0-E2216ECC12EA}" type="pres">
      <dgm:prSet presAssocID="{E28D3889-4095-4EBD-9F25-EBA78734AEDE}" presName="compositeShape" presStyleCnt="0">
        <dgm:presLayoutVars>
          <dgm:dir/>
          <dgm:resizeHandles/>
        </dgm:presLayoutVars>
      </dgm:prSet>
      <dgm:spPr/>
    </dgm:pt>
    <dgm:pt modelId="{E037CAB9-29EE-4AF1-BD27-2C64A664B82D}" type="pres">
      <dgm:prSet presAssocID="{E28D3889-4095-4EBD-9F25-EBA78734AEDE}" presName="pyramid" presStyleLbl="node1" presStyleIdx="0" presStyleCnt="1"/>
      <dgm:spPr>
        <a:solidFill>
          <a:srgbClr val="719501"/>
        </a:solidFill>
        <a:ln>
          <a:solidFill>
            <a:srgbClr val="719501"/>
          </a:solidFill>
        </a:ln>
      </dgm:spPr>
    </dgm:pt>
    <dgm:pt modelId="{3C34319C-1CEF-4E73-931E-7F0396F4E99C}" type="pres">
      <dgm:prSet presAssocID="{E28D3889-4095-4EBD-9F25-EBA78734AEDE}" presName="theList" presStyleCnt="0"/>
      <dgm:spPr/>
    </dgm:pt>
    <dgm:pt modelId="{69DDEB24-D5A8-494A-878F-DF0C6F6A9335}" type="pres">
      <dgm:prSet presAssocID="{26685615-40D9-4AE4-9C0C-3B581CEF400C}" presName="aNode" presStyleLbl="fgAcc1" presStyleIdx="0" presStyleCnt="3">
        <dgm:presLayoutVars>
          <dgm:bulletEnabled val="1"/>
        </dgm:presLayoutVars>
      </dgm:prSet>
      <dgm:spPr/>
    </dgm:pt>
    <dgm:pt modelId="{ABF99145-D4CF-4953-9D31-AA9C637C1D27}" type="pres">
      <dgm:prSet presAssocID="{26685615-40D9-4AE4-9C0C-3B581CEF400C}" presName="aSpace" presStyleCnt="0"/>
      <dgm:spPr/>
    </dgm:pt>
    <dgm:pt modelId="{C7667AF4-7BDD-44C1-80C1-04AE34B481BE}" type="pres">
      <dgm:prSet presAssocID="{2EB3490F-C35D-4B5E-8CCC-0502D532CFBB}" presName="aNode" presStyleLbl="fgAcc1" presStyleIdx="1" presStyleCnt="3">
        <dgm:presLayoutVars>
          <dgm:bulletEnabled val="1"/>
        </dgm:presLayoutVars>
      </dgm:prSet>
      <dgm:spPr/>
    </dgm:pt>
    <dgm:pt modelId="{9AF8E886-6069-40BA-8C92-2D04C50D33ED}" type="pres">
      <dgm:prSet presAssocID="{2EB3490F-C35D-4B5E-8CCC-0502D532CFBB}" presName="aSpace" presStyleCnt="0"/>
      <dgm:spPr/>
    </dgm:pt>
    <dgm:pt modelId="{B736EAB5-9ACC-4DDC-B9DC-043D53FE3820}" type="pres">
      <dgm:prSet presAssocID="{5CE7A2FF-282C-455F-A6D2-153BC484E4DE}" presName="aNode" presStyleLbl="fgAcc1" presStyleIdx="2" presStyleCnt="3">
        <dgm:presLayoutVars>
          <dgm:bulletEnabled val="1"/>
        </dgm:presLayoutVars>
      </dgm:prSet>
      <dgm:spPr/>
    </dgm:pt>
    <dgm:pt modelId="{FDDF2C97-66A4-49E3-A182-229253FCE8C4}" type="pres">
      <dgm:prSet presAssocID="{5CE7A2FF-282C-455F-A6D2-153BC484E4DE}" presName="aSpace" presStyleCnt="0"/>
      <dgm:spPr/>
    </dgm:pt>
  </dgm:ptLst>
  <dgm:cxnLst>
    <dgm:cxn modelId="{1A665918-46F3-404C-B34C-23B5B13CFDCF}" type="presOf" srcId="{5CE7A2FF-282C-455F-A6D2-153BC484E4DE}" destId="{B736EAB5-9ACC-4DDC-B9DC-043D53FE3820}" srcOrd="0" destOrd="0" presId="urn:microsoft.com/office/officeart/2005/8/layout/pyramid2"/>
    <dgm:cxn modelId="{362BB719-BBBA-4E08-9FCC-9CF3FBB82127}" srcId="{E28D3889-4095-4EBD-9F25-EBA78734AEDE}" destId="{2EB3490F-C35D-4B5E-8CCC-0502D532CFBB}" srcOrd="1" destOrd="0" parTransId="{A57B0526-56CE-4A95-BE67-818945596BA6}" sibTransId="{FA09A99A-6371-4A9B-800F-2782BE7CB3FE}"/>
    <dgm:cxn modelId="{B4E5E739-57D2-4F48-869B-5E80EE354AF4}" type="presOf" srcId="{2EB3490F-C35D-4B5E-8CCC-0502D532CFBB}" destId="{C7667AF4-7BDD-44C1-80C1-04AE34B481BE}" srcOrd="0" destOrd="0" presId="urn:microsoft.com/office/officeart/2005/8/layout/pyramid2"/>
    <dgm:cxn modelId="{C1CF1A4D-974B-4AC5-B5E6-34F8721B0B6D}" type="presOf" srcId="{E28D3889-4095-4EBD-9F25-EBA78734AEDE}" destId="{E966D9D8-C140-4433-97C0-E2216ECC12EA}" srcOrd="0" destOrd="0" presId="urn:microsoft.com/office/officeart/2005/8/layout/pyramid2"/>
    <dgm:cxn modelId="{F8C01677-A0F7-4710-AF3D-22D476D1F550}" srcId="{E28D3889-4095-4EBD-9F25-EBA78734AEDE}" destId="{26685615-40D9-4AE4-9C0C-3B581CEF400C}" srcOrd="0" destOrd="0" parTransId="{75F19CE1-7F41-4B4F-B3CF-239CB0887E44}" sibTransId="{335858B2-7660-4338-A32A-0F48D32B8553}"/>
    <dgm:cxn modelId="{F9782993-93D9-46DA-AE21-490ECE9B8C46}" type="presOf" srcId="{26685615-40D9-4AE4-9C0C-3B581CEF400C}" destId="{69DDEB24-D5A8-494A-878F-DF0C6F6A9335}" srcOrd="0" destOrd="0" presId="urn:microsoft.com/office/officeart/2005/8/layout/pyramid2"/>
    <dgm:cxn modelId="{9C7E40CB-C7E4-43D6-A4E0-11F593763B0B}" srcId="{E28D3889-4095-4EBD-9F25-EBA78734AEDE}" destId="{5CE7A2FF-282C-455F-A6D2-153BC484E4DE}" srcOrd="2" destOrd="0" parTransId="{6428C415-D79C-415B-AFA9-18C95DAAA8E4}" sibTransId="{7FE61B91-28BA-414E-B56A-3143AD4C3CC5}"/>
    <dgm:cxn modelId="{544D0709-B2DD-4B18-8F36-67783605DBB3}" type="presParOf" srcId="{E966D9D8-C140-4433-97C0-E2216ECC12EA}" destId="{E037CAB9-29EE-4AF1-BD27-2C64A664B82D}" srcOrd="0" destOrd="0" presId="urn:microsoft.com/office/officeart/2005/8/layout/pyramid2"/>
    <dgm:cxn modelId="{34A76C48-1D65-4714-8917-7BFF460AFCD5}" type="presParOf" srcId="{E966D9D8-C140-4433-97C0-E2216ECC12EA}" destId="{3C34319C-1CEF-4E73-931E-7F0396F4E99C}" srcOrd="1" destOrd="0" presId="urn:microsoft.com/office/officeart/2005/8/layout/pyramid2"/>
    <dgm:cxn modelId="{86ED4152-BD2D-4774-9BD1-596B9F88D1DD}" type="presParOf" srcId="{3C34319C-1CEF-4E73-931E-7F0396F4E99C}" destId="{69DDEB24-D5A8-494A-878F-DF0C6F6A9335}" srcOrd="0" destOrd="0" presId="urn:microsoft.com/office/officeart/2005/8/layout/pyramid2"/>
    <dgm:cxn modelId="{199B7B05-AF05-4FB3-A15C-D2C0A07738C5}" type="presParOf" srcId="{3C34319C-1CEF-4E73-931E-7F0396F4E99C}" destId="{ABF99145-D4CF-4953-9D31-AA9C637C1D27}" srcOrd="1" destOrd="0" presId="urn:microsoft.com/office/officeart/2005/8/layout/pyramid2"/>
    <dgm:cxn modelId="{51A7D919-98DD-423B-9032-3F1E489E94E3}" type="presParOf" srcId="{3C34319C-1CEF-4E73-931E-7F0396F4E99C}" destId="{C7667AF4-7BDD-44C1-80C1-04AE34B481BE}" srcOrd="2" destOrd="0" presId="urn:microsoft.com/office/officeart/2005/8/layout/pyramid2"/>
    <dgm:cxn modelId="{C5A29753-199B-4E2B-9588-FCEE87419A38}" type="presParOf" srcId="{3C34319C-1CEF-4E73-931E-7F0396F4E99C}" destId="{9AF8E886-6069-40BA-8C92-2D04C50D33ED}" srcOrd="3" destOrd="0" presId="urn:microsoft.com/office/officeart/2005/8/layout/pyramid2"/>
    <dgm:cxn modelId="{3D024E69-F18D-4210-AAFD-E103B5FE666F}" type="presParOf" srcId="{3C34319C-1CEF-4E73-931E-7F0396F4E99C}" destId="{B736EAB5-9ACC-4DDC-B9DC-043D53FE3820}" srcOrd="4" destOrd="0" presId="urn:microsoft.com/office/officeart/2005/8/layout/pyramid2"/>
    <dgm:cxn modelId="{755AA651-97AD-4D00-8D48-F68D88CCBB5B}" type="presParOf" srcId="{3C34319C-1CEF-4E73-931E-7F0396F4E99C}" destId="{FDDF2C97-66A4-49E3-A182-229253FCE8C4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D5090E-886E-45A3-8723-122FF6567585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s-IS"/>
        </a:p>
      </dgm:t>
    </dgm:pt>
    <dgm:pt modelId="{DD64B26A-7BC0-433F-B7EE-8D7A8226B8D7}">
      <dgm:prSet phldrT="[Text]"/>
      <dgm:spPr/>
      <dgm:t>
        <a:bodyPr/>
        <a:lstStyle/>
        <a:p>
          <a:r>
            <a:rPr lang="is-IS" dirty="0"/>
            <a:t>ASÍ</a:t>
          </a:r>
        </a:p>
      </dgm:t>
    </dgm:pt>
    <dgm:pt modelId="{908DF5E8-BC2F-46C3-B5A6-3BD84F3BF357}" type="parTrans" cxnId="{D94A713E-D7A5-43D6-B6D7-DA4FA6FC5B70}">
      <dgm:prSet/>
      <dgm:spPr/>
      <dgm:t>
        <a:bodyPr/>
        <a:lstStyle/>
        <a:p>
          <a:endParaRPr lang="is-IS"/>
        </a:p>
      </dgm:t>
    </dgm:pt>
    <dgm:pt modelId="{6B31374D-998C-42E5-BBA8-BFD247E164EF}" type="sibTrans" cxnId="{D94A713E-D7A5-43D6-B6D7-DA4FA6FC5B70}">
      <dgm:prSet/>
      <dgm:spPr/>
      <dgm:t>
        <a:bodyPr/>
        <a:lstStyle/>
        <a:p>
          <a:endParaRPr lang="is-IS"/>
        </a:p>
      </dgm:t>
    </dgm:pt>
    <dgm:pt modelId="{5ADBD099-68E5-45AF-A878-4A18AD5949A6}">
      <dgm:prSet phldrT="[Text]"/>
      <dgm:spPr/>
      <dgm:t>
        <a:bodyPr/>
        <a:lstStyle/>
        <a:p>
          <a:r>
            <a:rPr lang="is-IS" dirty="0"/>
            <a:t>Almenni: 42,3%</a:t>
          </a:r>
        </a:p>
      </dgm:t>
    </dgm:pt>
    <dgm:pt modelId="{52D033A0-CF00-47BD-9E0B-5BEEA82D0042}" type="parTrans" cxnId="{2D288712-10ED-4F5B-AE0D-DDF09BA6BC3C}">
      <dgm:prSet/>
      <dgm:spPr/>
      <dgm:t>
        <a:bodyPr/>
        <a:lstStyle/>
        <a:p>
          <a:endParaRPr lang="is-IS"/>
        </a:p>
      </dgm:t>
    </dgm:pt>
    <dgm:pt modelId="{5FE8FD79-D687-45FD-B1FA-7B45265F3AB7}" type="sibTrans" cxnId="{2D288712-10ED-4F5B-AE0D-DDF09BA6BC3C}">
      <dgm:prSet/>
      <dgm:spPr/>
      <dgm:t>
        <a:bodyPr/>
        <a:lstStyle/>
        <a:p>
          <a:endParaRPr lang="is-IS"/>
        </a:p>
      </dgm:t>
    </dgm:pt>
    <dgm:pt modelId="{4A457A7C-434D-46A6-B2C9-ECE9DC169758}">
      <dgm:prSet phldrT="[Text]"/>
      <dgm:spPr/>
      <dgm:t>
        <a:bodyPr/>
        <a:lstStyle/>
        <a:p>
          <a:r>
            <a:rPr lang="is-IS" dirty="0"/>
            <a:t>Ríki: 44,4%</a:t>
          </a:r>
        </a:p>
      </dgm:t>
    </dgm:pt>
    <dgm:pt modelId="{7D67BC40-96D0-471E-A95C-009613D933CB}" type="parTrans" cxnId="{57EE1156-0D02-430F-9593-676C4DD26710}">
      <dgm:prSet/>
      <dgm:spPr/>
      <dgm:t>
        <a:bodyPr/>
        <a:lstStyle/>
        <a:p>
          <a:endParaRPr lang="is-IS"/>
        </a:p>
      </dgm:t>
    </dgm:pt>
    <dgm:pt modelId="{3A57E928-35A3-489A-9809-3128B2648CE5}" type="sibTrans" cxnId="{57EE1156-0D02-430F-9593-676C4DD26710}">
      <dgm:prSet/>
      <dgm:spPr/>
      <dgm:t>
        <a:bodyPr/>
        <a:lstStyle/>
        <a:p>
          <a:endParaRPr lang="is-IS"/>
        </a:p>
      </dgm:t>
    </dgm:pt>
    <dgm:pt modelId="{423F5781-86DF-4EBE-9A3C-DA4CE801FEDF}">
      <dgm:prSet phldrT="[Text]"/>
      <dgm:spPr/>
      <dgm:t>
        <a:bodyPr/>
        <a:lstStyle/>
        <a:p>
          <a:r>
            <a:rPr lang="is-IS" dirty="0"/>
            <a:t>Sveit: 45,1%</a:t>
          </a:r>
        </a:p>
      </dgm:t>
    </dgm:pt>
    <dgm:pt modelId="{01687190-E4E1-44D8-85AF-C859DD5DE99D}" type="parTrans" cxnId="{4CF4F6D2-853B-4B35-9288-49B1523FB8FF}">
      <dgm:prSet/>
      <dgm:spPr/>
      <dgm:t>
        <a:bodyPr/>
        <a:lstStyle/>
        <a:p>
          <a:endParaRPr lang="is-IS"/>
        </a:p>
      </dgm:t>
    </dgm:pt>
    <dgm:pt modelId="{327A0859-6E36-44D3-9BAE-A964F90544C7}" type="sibTrans" cxnId="{4CF4F6D2-853B-4B35-9288-49B1523FB8FF}">
      <dgm:prSet/>
      <dgm:spPr/>
      <dgm:t>
        <a:bodyPr/>
        <a:lstStyle/>
        <a:p>
          <a:endParaRPr lang="is-IS"/>
        </a:p>
      </dgm:t>
    </dgm:pt>
    <dgm:pt modelId="{42DB66FF-D1DD-4E95-9C58-C57B6AA35A01}">
      <dgm:prSet phldrT="[Text]"/>
      <dgm:spPr/>
      <dgm:t>
        <a:bodyPr/>
        <a:lstStyle/>
        <a:p>
          <a:r>
            <a:rPr lang="is-IS" dirty="0"/>
            <a:t>BSRB</a:t>
          </a:r>
        </a:p>
      </dgm:t>
    </dgm:pt>
    <dgm:pt modelId="{EA60558A-8B36-4897-B012-7681179D29F9}" type="parTrans" cxnId="{A21A589C-2BCA-4B82-8330-549838817F44}">
      <dgm:prSet/>
      <dgm:spPr/>
      <dgm:t>
        <a:bodyPr/>
        <a:lstStyle/>
        <a:p>
          <a:endParaRPr lang="is-IS"/>
        </a:p>
      </dgm:t>
    </dgm:pt>
    <dgm:pt modelId="{C203BDD3-055E-432C-A485-094E4D7556FA}" type="sibTrans" cxnId="{A21A589C-2BCA-4B82-8330-549838817F44}">
      <dgm:prSet/>
      <dgm:spPr/>
      <dgm:t>
        <a:bodyPr/>
        <a:lstStyle/>
        <a:p>
          <a:endParaRPr lang="is-IS"/>
        </a:p>
      </dgm:t>
    </dgm:pt>
    <dgm:pt modelId="{EC792CAB-C18E-42FC-B5FD-7D797282EAF3}">
      <dgm:prSet phldrT="[Text]"/>
      <dgm:spPr/>
      <dgm:t>
        <a:bodyPr/>
        <a:lstStyle/>
        <a:p>
          <a:r>
            <a:rPr lang="is-IS" dirty="0"/>
            <a:t>Ríki: 45,6%</a:t>
          </a:r>
        </a:p>
      </dgm:t>
    </dgm:pt>
    <dgm:pt modelId="{8E78FB73-A9DA-4B5A-8D7E-09420FB2C23E}" type="parTrans" cxnId="{20BE5141-1F0A-447F-84FF-CCC9F2AD38F5}">
      <dgm:prSet/>
      <dgm:spPr/>
      <dgm:t>
        <a:bodyPr/>
        <a:lstStyle/>
        <a:p>
          <a:endParaRPr lang="is-IS"/>
        </a:p>
      </dgm:t>
    </dgm:pt>
    <dgm:pt modelId="{0B87C512-9A3F-446B-9AE2-141792FA716B}" type="sibTrans" cxnId="{20BE5141-1F0A-447F-84FF-CCC9F2AD38F5}">
      <dgm:prSet/>
      <dgm:spPr/>
      <dgm:t>
        <a:bodyPr/>
        <a:lstStyle/>
        <a:p>
          <a:endParaRPr lang="is-IS"/>
        </a:p>
      </dgm:t>
    </dgm:pt>
    <dgm:pt modelId="{53B0D34E-732A-45B2-9DBC-493CA7BEAA18}">
      <dgm:prSet phldrT="[Text]"/>
      <dgm:spPr/>
      <dgm:t>
        <a:bodyPr/>
        <a:lstStyle/>
        <a:p>
          <a:r>
            <a:rPr lang="is-IS" dirty="0"/>
            <a:t>Sveit: 45,4%</a:t>
          </a:r>
        </a:p>
      </dgm:t>
    </dgm:pt>
    <dgm:pt modelId="{D7EEF044-D4C0-422A-942B-6E59512805DB}" type="parTrans" cxnId="{35D3D881-4388-414E-92EC-C579CEA527DE}">
      <dgm:prSet/>
      <dgm:spPr/>
      <dgm:t>
        <a:bodyPr/>
        <a:lstStyle/>
        <a:p>
          <a:endParaRPr lang="is-IS"/>
        </a:p>
      </dgm:t>
    </dgm:pt>
    <dgm:pt modelId="{B154B90E-8A9D-4307-BD1B-B938C2DD3E5C}" type="sibTrans" cxnId="{35D3D881-4388-414E-92EC-C579CEA527DE}">
      <dgm:prSet/>
      <dgm:spPr/>
      <dgm:t>
        <a:bodyPr/>
        <a:lstStyle/>
        <a:p>
          <a:endParaRPr lang="is-IS"/>
        </a:p>
      </dgm:t>
    </dgm:pt>
    <dgm:pt modelId="{135D44E5-7FFB-4AFC-9F25-9F575BEC2C7F}" type="pres">
      <dgm:prSet presAssocID="{95D5090E-886E-45A3-8723-122FF6567585}" presName="layout" presStyleCnt="0">
        <dgm:presLayoutVars>
          <dgm:chMax/>
          <dgm:chPref/>
          <dgm:dir/>
          <dgm:resizeHandles/>
        </dgm:presLayoutVars>
      </dgm:prSet>
      <dgm:spPr/>
    </dgm:pt>
    <dgm:pt modelId="{1DC78947-BEF4-408E-9891-D36FE058F78A}" type="pres">
      <dgm:prSet presAssocID="{DD64B26A-7BC0-433F-B7EE-8D7A8226B8D7}" presName="root" presStyleCnt="0">
        <dgm:presLayoutVars>
          <dgm:chMax/>
          <dgm:chPref/>
        </dgm:presLayoutVars>
      </dgm:prSet>
      <dgm:spPr/>
    </dgm:pt>
    <dgm:pt modelId="{61CECB7C-2EFD-4CD4-A07E-7E3D645496C1}" type="pres">
      <dgm:prSet presAssocID="{DD64B26A-7BC0-433F-B7EE-8D7A8226B8D7}" presName="rootComposite" presStyleCnt="0">
        <dgm:presLayoutVars/>
      </dgm:prSet>
      <dgm:spPr/>
    </dgm:pt>
    <dgm:pt modelId="{AFF09D58-DF23-4EDA-AF98-8461E42AF136}" type="pres">
      <dgm:prSet presAssocID="{DD64B26A-7BC0-433F-B7EE-8D7A8226B8D7}" presName="ParentAccent" presStyleLbl="alignNode1" presStyleIdx="0" presStyleCnt="2"/>
      <dgm:spPr>
        <a:solidFill>
          <a:srgbClr val="719501"/>
        </a:solidFill>
        <a:ln>
          <a:solidFill>
            <a:srgbClr val="719501"/>
          </a:solidFill>
        </a:ln>
      </dgm:spPr>
    </dgm:pt>
    <dgm:pt modelId="{DF57B86F-4BD8-44D0-86DA-063AEB73BDC0}" type="pres">
      <dgm:prSet presAssocID="{DD64B26A-7BC0-433F-B7EE-8D7A8226B8D7}" presName="ParentSmallAccent" presStyleLbl="fgAcc1" presStyleIdx="0" presStyleCnt="2"/>
      <dgm:spPr>
        <a:solidFill>
          <a:srgbClr val="719501">
            <a:alpha val="90000"/>
          </a:srgbClr>
        </a:solidFill>
        <a:ln>
          <a:solidFill>
            <a:srgbClr val="719501"/>
          </a:solidFill>
        </a:ln>
      </dgm:spPr>
    </dgm:pt>
    <dgm:pt modelId="{8B4CDD74-ECCF-47C6-96C6-2FCBE37417F8}" type="pres">
      <dgm:prSet presAssocID="{DD64B26A-7BC0-433F-B7EE-8D7A8226B8D7}" presName="Parent" presStyleLbl="revTx" presStyleIdx="0" presStyleCnt="7">
        <dgm:presLayoutVars>
          <dgm:chMax/>
          <dgm:chPref val="4"/>
          <dgm:bulletEnabled val="1"/>
        </dgm:presLayoutVars>
      </dgm:prSet>
      <dgm:spPr/>
    </dgm:pt>
    <dgm:pt modelId="{E6F59263-59AD-4DFF-9310-782D3D28B143}" type="pres">
      <dgm:prSet presAssocID="{DD64B26A-7BC0-433F-B7EE-8D7A8226B8D7}" presName="childShape" presStyleCnt="0">
        <dgm:presLayoutVars>
          <dgm:chMax val="0"/>
          <dgm:chPref val="0"/>
        </dgm:presLayoutVars>
      </dgm:prSet>
      <dgm:spPr/>
    </dgm:pt>
    <dgm:pt modelId="{BA626D0E-6F61-4416-B96C-B4210FFF764B}" type="pres">
      <dgm:prSet presAssocID="{5ADBD099-68E5-45AF-A878-4A18AD5949A6}" presName="childComposite" presStyleCnt="0">
        <dgm:presLayoutVars>
          <dgm:chMax val="0"/>
          <dgm:chPref val="0"/>
        </dgm:presLayoutVars>
      </dgm:prSet>
      <dgm:spPr/>
    </dgm:pt>
    <dgm:pt modelId="{2572324A-B04A-4B91-B0A9-07C37F12459A}" type="pres">
      <dgm:prSet presAssocID="{5ADBD099-68E5-45AF-A878-4A18AD5949A6}" presName="ChildAccent" presStyleLbl="solidFgAcc1" presStyleIdx="0" presStyleCnt="5"/>
      <dgm:spPr>
        <a:ln>
          <a:solidFill>
            <a:srgbClr val="719501"/>
          </a:solidFill>
        </a:ln>
      </dgm:spPr>
    </dgm:pt>
    <dgm:pt modelId="{4E99EC07-AC42-4C1C-A350-42F006C6A5A2}" type="pres">
      <dgm:prSet presAssocID="{5ADBD099-68E5-45AF-A878-4A18AD5949A6}" presName="Child" presStyleLbl="revTx" presStyleIdx="1" presStyleCnt="7">
        <dgm:presLayoutVars>
          <dgm:chMax val="0"/>
          <dgm:chPref val="0"/>
          <dgm:bulletEnabled val="1"/>
        </dgm:presLayoutVars>
      </dgm:prSet>
      <dgm:spPr/>
    </dgm:pt>
    <dgm:pt modelId="{20AFAD51-22B2-49E3-99B9-32E957DC8A2F}" type="pres">
      <dgm:prSet presAssocID="{4A457A7C-434D-46A6-B2C9-ECE9DC169758}" presName="childComposite" presStyleCnt="0">
        <dgm:presLayoutVars>
          <dgm:chMax val="0"/>
          <dgm:chPref val="0"/>
        </dgm:presLayoutVars>
      </dgm:prSet>
      <dgm:spPr/>
    </dgm:pt>
    <dgm:pt modelId="{ED0DF3F0-7D6E-428B-AF90-24AFD8B87680}" type="pres">
      <dgm:prSet presAssocID="{4A457A7C-434D-46A6-B2C9-ECE9DC169758}" presName="ChildAccent" presStyleLbl="solidFgAcc1" presStyleIdx="1" presStyleCnt="5"/>
      <dgm:spPr>
        <a:ln>
          <a:solidFill>
            <a:srgbClr val="719501"/>
          </a:solidFill>
        </a:ln>
      </dgm:spPr>
    </dgm:pt>
    <dgm:pt modelId="{B5085907-9191-46EA-B130-16990ADFD8BE}" type="pres">
      <dgm:prSet presAssocID="{4A457A7C-434D-46A6-B2C9-ECE9DC169758}" presName="Child" presStyleLbl="revTx" presStyleIdx="2" presStyleCnt="7">
        <dgm:presLayoutVars>
          <dgm:chMax val="0"/>
          <dgm:chPref val="0"/>
          <dgm:bulletEnabled val="1"/>
        </dgm:presLayoutVars>
      </dgm:prSet>
      <dgm:spPr/>
    </dgm:pt>
    <dgm:pt modelId="{5C033F8E-E1AD-4FB4-9DDA-AACD3C4BB856}" type="pres">
      <dgm:prSet presAssocID="{423F5781-86DF-4EBE-9A3C-DA4CE801FEDF}" presName="childComposite" presStyleCnt="0">
        <dgm:presLayoutVars>
          <dgm:chMax val="0"/>
          <dgm:chPref val="0"/>
        </dgm:presLayoutVars>
      </dgm:prSet>
      <dgm:spPr/>
    </dgm:pt>
    <dgm:pt modelId="{59B46E73-2062-4F96-952F-8EF1F05B2E9A}" type="pres">
      <dgm:prSet presAssocID="{423F5781-86DF-4EBE-9A3C-DA4CE801FEDF}" presName="ChildAccent" presStyleLbl="solidFgAcc1" presStyleIdx="2" presStyleCnt="5"/>
      <dgm:spPr>
        <a:ln>
          <a:solidFill>
            <a:srgbClr val="719501"/>
          </a:solidFill>
        </a:ln>
      </dgm:spPr>
    </dgm:pt>
    <dgm:pt modelId="{71B8C30B-663C-41AE-A50C-4D5A7545F257}" type="pres">
      <dgm:prSet presAssocID="{423F5781-86DF-4EBE-9A3C-DA4CE801FEDF}" presName="Child" presStyleLbl="revTx" presStyleIdx="3" presStyleCnt="7">
        <dgm:presLayoutVars>
          <dgm:chMax val="0"/>
          <dgm:chPref val="0"/>
          <dgm:bulletEnabled val="1"/>
        </dgm:presLayoutVars>
      </dgm:prSet>
      <dgm:spPr/>
    </dgm:pt>
    <dgm:pt modelId="{B6EF81B2-EDC6-46DE-8F4A-031AA0A7F498}" type="pres">
      <dgm:prSet presAssocID="{42DB66FF-D1DD-4E95-9C58-C57B6AA35A01}" presName="root" presStyleCnt="0">
        <dgm:presLayoutVars>
          <dgm:chMax/>
          <dgm:chPref/>
        </dgm:presLayoutVars>
      </dgm:prSet>
      <dgm:spPr/>
    </dgm:pt>
    <dgm:pt modelId="{3D83486B-9857-44DE-BFED-B722613FB697}" type="pres">
      <dgm:prSet presAssocID="{42DB66FF-D1DD-4E95-9C58-C57B6AA35A01}" presName="rootComposite" presStyleCnt="0">
        <dgm:presLayoutVars/>
      </dgm:prSet>
      <dgm:spPr/>
    </dgm:pt>
    <dgm:pt modelId="{0A7BD02C-DC66-4224-90CF-F07EE2125586}" type="pres">
      <dgm:prSet presAssocID="{42DB66FF-D1DD-4E95-9C58-C57B6AA35A01}" presName="ParentAccent" presStyleLbl="alignNode1" presStyleIdx="1" presStyleCnt="2"/>
      <dgm:spPr>
        <a:solidFill>
          <a:srgbClr val="719501"/>
        </a:solidFill>
        <a:ln>
          <a:solidFill>
            <a:srgbClr val="719501"/>
          </a:solidFill>
        </a:ln>
      </dgm:spPr>
    </dgm:pt>
    <dgm:pt modelId="{06846F88-7DED-42FF-AC8A-A9D730BC9EE7}" type="pres">
      <dgm:prSet presAssocID="{42DB66FF-D1DD-4E95-9C58-C57B6AA35A01}" presName="ParentSmallAccent" presStyleLbl="fgAcc1" presStyleIdx="1" presStyleCnt="2"/>
      <dgm:spPr>
        <a:solidFill>
          <a:srgbClr val="719501">
            <a:alpha val="90000"/>
          </a:srgbClr>
        </a:solidFill>
        <a:ln>
          <a:solidFill>
            <a:srgbClr val="719501"/>
          </a:solidFill>
        </a:ln>
      </dgm:spPr>
    </dgm:pt>
    <dgm:pt modelId="{9D673B8C-A132-4F90-9DE6-E8C124567922}" type="pres">
      <dgm:prSet presAssocID="{42DB66FF-D1DD-4E95-9C58-C57B6AA35A01}" presName="Parent" presStyleLbl="revTx" presStyleIdx="4" presStyleCnt="7">
        <dgm:presLayoutVars>
          <dgm:chMax/>
          <dgm:chPref val="4"/>
          <dgm:bulletEnabled val="1"/>
        </dgm:presLayoutVars>
      </dgm:prSet>
      <dgm:spPr/>
    </dgm:pt>
    <dgm:pt modelId="{E43F3241-793E-4445-80D5-8B3A288097E6}" type="pres">
      <dgm:prSet presAssocID="{42DB66FF-D1DD-4E95-9C58-C57B6AA35A01}" presName="childShape" presStyleCnt="0">
        <dgm:presLayoutVars>
          <dgm:chMax val="0"/>
          <dgm:chPref val="0"/>
        </dgm:presLayoutVars>
      </dgm:prSet>
      <dgm:spPr/>
    </dgm:pt>
    <dgm:pt modelId="{A5EA17C3-90BE-4BFF-B802-58B019887111}" type="pres">
      <dgm:prSet presAssocID="{EC792CAB-C18E-42FC-B5FD-7D797282EAF3}" presName="childComposite" presStyleCnt="0">
        <dgm:presLayoutVars>
          <dgm:chMax val="0"/>
          <dgm:chPref val="0"/>
        </dgm:presLayoutVars>
      </dgm:prSet>
      <dgm:spPr/>
    </dgm:pt>
    <dgm:pt modelId="{0B92DC6D-5F7C-44C3-8AC0-4C8B784B352C}" type="pres">
      <dgm:prSet presAssocID="{EC792CAB-C18E-42FC-B5FD-7D797282EAF3}" presName="ChildAccent" presStyleLbl="solidFgAcc1" presStyleIdx="3" presStyleCnt="5"/>
      <dgm:spPr>
        <a:ln>
          <a:solidFill>
            <a:srgbClr val="719501"/>
          </a:solidFill>
        </a:ln>
      </dgm:spPr>
    </dgm:pt>
    <dgm:pt modelId="{0DF88733-C83A-4575-AD96-675C1D858A3F}" type="pres">
      <dgm:prSet presAssocID="{EC792CAB-C18E-42FC-B5FD-7D797282EAF3}" presName="Child" presStyleLbl="revTx" presStyleIdx="5" presStyleCnt="7">
        <dgm:presLayoutVars>
          <dgm:chMax val="0"/>
          <dgm:chPref val="0"/>
          <dgm:bulletEnabled val="1"/>
        </dgm:presLayoutVars>
      </dgm:prSet>
      <dgm:spPr/>
    </dgm:pt>
    <dgm:pt modelId="{BE3B199D-27F0-4562-A63D-BD611CECB6ED}" type="pres">
      <dgm:prSet presAssocID="{53B0D34E-732A-45B2-9DBC-493CA7BEAA18}" presName="childComposite" presStyleCnt="0">
        <dgm:presLayoutVars>
          <dgm:chMax val="0"/>
          <dgm:chPref val="0"/>
        </dgm:presLayoutVars>
      </dgm:prSet>
      <dgm:spPr/>
    </dgm:pt>
    <dgm:pt modelId="{EB13128A-2CB3-4A26-A737-C6012768ED8E}" type="pres">
      <dgm:prSet presAssocID="{53B0D34E-732A-45B2-9DBC-493CA7BEAA18}" presName="ChildAccent" presStyleLbl="solidFgAcc1" presStyleIdx="4" presStyleCnt="5"/>
      <dgm:spPr>
        <a:ln>
          <a:solidFill>
            <a:srgbClr val="719501"/>
          </a:solidFill>
        </a:ln>
      </dgm:spPr>
    </dgm:pt>
    <dgm:pt modelId="{F6FEEE8A-6A0F-45DB-B6FE-18B39F5EF80D}" type="pres">
      <dgm:prSet presAssocID="{53B0D34E-732A-45B2-9DBC-493CA7BEAA18}" presName="Child" presStyleLbl="revTx" presStyleIdx="6" presStyleCnt="7">
        <dgm:presLayoutVars>
          <dgm:chMax val="0"/>
          <dgm:chPref val="0"/>
          <dgm:bulletEnabled val="1"/>
        </dgm:presLayoutVars>
      </dgm:prSet>
      <dgm:spPr/>
    </dgm:pt>
  </dgm:ptLst>
  <dgm:cxnLst>
    <dgm:cxn modelId="{2D288712-10ED-4F5B-AE0D-DDF09BA6BC3C}" srcId="{DD64B26A-7BC0-433F-B7EE-8D7A8226B8D7}" destId="{5ADBD099-68E5-45AF-A878-4A18AD5949A6}" srcOrd="0" destOrd="0" parTransId="{52D033A0-CF00-47BD-9E0B-5BEEA82D0042}" sibTransId="{5FE8FD79-D687-45FD-B1FA-7B45265F3AB7}"/>
    <dgm:cxn modelId="{4D62C636-FBED-47BF-B806-092518226DF2}" type="presOf" srcId="{95D5090E-886E-45A3-8723-122FF6567585}" destId="{135D44E5-7FFB-4AFC-9F25-9F575BEC2C7F}" srcOrd="0" destOrd="0" presId="urn:microsoft.com/office/officeart/2008/layout/SquareAccentList"/>
    <dgm:cxn modelId="{6C7BDA38-240B-4C36-A5C1-9831C5C8ACEA}" type="presOf" srcId="{EC792CAB-C18E-42FC-B5FD-7D797282EAF3}" destId="{0DF88733-C83A-4575-AD96-675C1D858A3F}" srcOrd="0" destOrd="0" presId="urn:microsoft.com/office/officeart/2008/layout/SquareAccentList"/>
    <dgm:cxn modelId="{D94A713E-D7A5-43D6-B6D7-DA4FA6FC5B70}" srcId="{95D5090E-886E-45A3-8723-122FF6567585}" destId="{DD64B26A-7BC0-433F-B7EE-8D7A8226B8D7}" srcOrd="0" destOrd="0" parTransId="{908DF5E8-BC2F-46C3-B5A6-3BD84F3BF357}" sibTransId="{6B31374D-998C-42E5-BBA8-BFD247E164EF}"/>
    <dgm:cxn modelId="{20BE5141-1F0A-447F-84FF-CCC9F2AD38F5}" srcId="{42DB66FF-D1DD-4E95-9C58-C57B6AA35A01}" destId="{EC792CAB-C18E-42FC-B5FD-7D797282EAF3}" srcOrd="0" destOrd="0" parTransId="{8E78FB73-A9DA-4B5A-8D7E-09420FB2C23E}" sibTransId="{0B87C512-9A3F-446B-9AE2-141792FA716B}"/>
    <dgm:cxn modelId="{C440B042-3AF9-47CF-94E5-C5B39D3F0899}" type="presOf" srcId="{42DB66FF-D1DD-4E95-9C58-C57B6AA35A01}" destId="{9D673B8C-A132-4F90-9DE6-E8C124567922}" srcOrd="0" destOrd="0" presId="urn:microsoft.com/office/officeart/2008/layout/SquareAccentList"/>
    <dgm:cxn modelId="{57EE1156-0D02-430F-9593-676C4DD26710}" srcId="{DD64B26A-7BC0-433F-B7EE-8D7A8226B8D7}" destId="{4A457A7C-434D-46A6-B2C9-ECE9DC169758}" srcOrd="1" destOrd="0" parTransId="{7D67BC40-96D0-471E-A95C-009613D933CB}" sibTransId="{3A57E928-35A3-489A-9809-3128B2648CE5}"/>
    <dgm:cxn modelId="{35D3D881-4388-414E-92EC-C579CEA527DE}" srcId="{42DB66FF-D1DD-4E95-9C58-C57B6AA35A01}" destId="{53B0D34E-732A-45B2-9DBC-493CA7BEAA18}" srcOrd="1" destOrd="0" parTransId="{D7EEF044-D4C0-422A-942B-6E59512805DB}" sibTransId="{B154B90E-8A9D-4307-BD1B-B938C2DD3E5C}"/>
    <dgm:cxn modelId="{22514793-B5FB-4E9C-80C9-6EC1C5FEB3D9}" type="presOf" srcId="{4A457A7C-434D-46A6-B2C9-ECE9DC169758}" destId="{B5085907-9191-46EA-B130-16990ADFD8BE}" srcOrd="0" destOrd="0" presId="urn:microsoft.com/office/officeart/2008/layout/SquareAccentList"/>
    <dgm:cxn modelId="{A21A589C-2BCA-4B82-8330-549838817F44}" srcId="{95D5090E-886E-45A3-8723-122FF6567585}" destId="{42DB66FF-D1DD-4E95-9C58-C57B6AA35A01}" srcOrd="1" destOrd="0" parTransId="{EA60558A-8B36-4897-B012-7681179D29F9}" sibTransId="{C203BDD3-055E-432C-A485-094E4D7556FA}"/>
    <dgm:cxn modelId="{1A22F09E-6A06-4641-800C-64239058C3CD}" type="presOf" srcId="{423F5781-86DF-4EBE-9A3C-DA4CE801FEDF}" destId="{71B8C30B-663C-41AE-A50C-4D5A7545F257}" srcOrd="0" destOrd="0" presId="urn:microsoft.com/office/officeart/2008/layout/SquareAccentList"/>
    <dgm:cxn modelId="{DB147EA1-9D94-4B49-A3DE-12E77D53A83D}" type="presOf" srcId="{5ADBD099-68E5-45AF-A878-4A18AD5949A6}" destId="{4E99EC07-AC42-4C1C-A350-42F006C6A5A2}" srcOrd="0" destOrd="0" presId="urn:microsoft.com/office/officeart/2008/layout/SquareAccentList"/>
    <dgm:cxn modelId="{A25756C9-DF1B-4C86-BF4E-130FE6558CFF}" type="presOf" srcId="{DD64B26A-7BC0-433F-B7EE-8D7A8226B8D7}" destId="{8B4CDD74-ECCF-47C6-96C6-2FCBE37417F8}" srcOrd="0" destOrd="0" presId="urn:microsoft.com/office/officeart/2008/layout/SquareAccentList"/>
    <dgm:cxn modelId="{4CF4F6D2-853B-4B35-9288-49B1523FB8FF}" srcId="{DD64B26A-7BC0-433F-B7EE-8D7A8226B8D7}" destId="{423F5781-86DF-4EBE-9A3C-DA4CE801FEDF}" srcOrd="2" destOrd="0" parTransId="{01687190-E4E1-44D8-85AF-C859DD5DE99D}" sibTransId="{327A0859-6E36-44D3-9BAE-A964F90544C7}"/>
    <dgm:cxn modelId="{4BB2F7FE-33A5-4588-B904-5683A9B3DF23}" type="presOf" srcId="{53B0D34E-732A-45B2-9DBC-493CA7BEAA18}" destId="{F6FEEE8A-6A0F-45DB-B6FE-18B39F5EF80D}" srcOrd="0" destOrd="0" presId="urn:microsoft.com/office/officeart/2008/layout/SquareAccentList"/>
    <dgm:cxn modelId="{8CB4AB7F-A898-40C9-9E84-8E40CF2D5B3D}" type="presParOf" srcId="{135D44E5-7FFB-4AFC-9F25-9F575BEC2C7F}" destId="{1DC78947-BEF4-408E-9891-D36FE058F78A}" srcOrd="0" destOrd="0" presId="urn:microsoft.com/office/officeart/2008/layout/SquareAccentList"/>
    <dgm:cxn modelId="{2D5DE1CF-76E9-408D-A70C-54FB7803AA67}" type="presParOf" srcId="{1DC78947-BEF4-408E-9891-D36FE058F78A}" destId="{61CECB7C-2EFD-4CD4-A07E-7E3D645496C1}" srcOrd="0" destOrd="0" presId="urn:microsoft.com/office/officeart/2008/layout/SquareAccentList"/>
    <dgm:cxn modelId="{0B10A9C6-8E76-45AD-BE90-A2316894861F}" type="presParOf" srcId="{61CECB7C-2EFD-4CD4-A07E-7E3D645496C1}" destId="{AFF09D58-DF23-4EDA-AF98-8461E42AF136}" srcOrd="0" destOrd="0" presId="urn:microsoft.com/office/officeart/2008/layout/SquareAccentList"/>
    <dgm:cxn modelId="{2121D8D4-B5D1-4292-9EC0-20848A8792F7}" type="presParOf" srcId="{61CECB7C-2EFD-4CD4-A07E-7E3D645496C1}" destId="{DF57B86F-4BD8-44D0-86DA-063AEB73BDC0}" srcOrd="1" destOrd="0" presId="urn:microsoft.com/office/officeart/2008/layout/SquareAccentList"/>
    <dgm:cxn modelId="{7AD43CB2-3014-4F07-8017-906CB0109141}" type="presParOf" srcId="{61CECB7C-2EFD-4CD4-A07E-7E3D645496C1}" destId="{8B4CDD74-ECCF-47C6-96C6-2FCBE37417F8}" srcOrd="2" destOrd="0" presId="urn:microsoft.com/office/officeart/2008/layout/SquareAccentList"/>
    <dgm:cxn modelId="{4DF09171-622D-4400-9074-62F3BB6F3F37}" type="presParOf" srcId="{1DC78947-BEF4-408E-9891-D36FE058F78A}" destId="{E6F59263-59AD-4DFF-9310-782D3D28B143}" srcOrd="1" destOrd="0" presId="urn:microsoft.com/office/officeart/2008/layout/SquareAccentList"/>
    <dgm:cxn modelId="{E0858485-BFEF-4201-A730-D2C3FC66962B}" type="presParOf" srcId="{E6F59263-59AD-4DFF-9310-782D3D28B143}" destId="{BA626D0E-6F61-4416-B96C-B4210FFF764B}" srcOrd="0" destOrd="0" presId="urn:microsoft.com/office/officeart/2008/layout/SquareAccentList"/>
    <dgm:cxn modelId="{3D695FD6-2140-413F-824F-0561CA4FEBEB}" type="presParOf" srcId="{BA626D0E-6F61-4416-B96C-B4210FFF764B}" destId="{2572324A-B04A-4B91-B0A9-07C37F12459A}" srcOrd="0" destOrd="0" presId="urn:microsoft.com/office/officeart/2008/layout/SquareAccentList"/>
    <dgm:cxn modelId="{824EA6F7-8A58-424C-BBF5-08A7E11C9935}" type="presParOf" srcId="{BA626D0E-6F61-4416-B96C-B4210FFF764B}" destId="{4E99EC07-AC42-4C1C-A350-42F006C6A5A2}" srcOrd="1" destOrd="0" presId="urn:microsoft.com/office/officeart/2008/layout/SquareAccentList"/>
    <dgm:cxn modelId="{037C2BD7-B078-4C61-8447-D25641D68812}" type="presParOf" srcId="{E6F59263-59AD-4DFF-9310-782D3D28B143}" destId="{20AFAD51-22B2-49E3-99B9-32E957DC8A2F}" srcOrd="1" destOrd="0" presId="urn:microsoft.com/office/officeart/2008/layout/SquareAccentList"/>
    <dgm:cxn modelId="{7E02070C-5271-43C3-ACFC-5816980A30D7}" type="presParOf" srcId="{20AFAD51-22B2-49E3-99B9-32E957DC8A2F}" destId="{ED0DF3F0-7D6E-428B-AF90-24AFD8B87680}" srcOrd="0" destOrd="0" presId="urn:microsoft.com/office/officeart/2008/layout/SquareAccentList"/>
    <dgm:cxn modelId="{BBD156CC-E85D-4E78-B512-EAAA19233DBA}" type="presParOf" srcId="{20AFAD51-22B2-49E3-99B9-32E957DC8A2F}" destId="{B5085907-9191-46EA-B130-16990ADFD8BE}" srcOrd="1" destOrd="0" presId="urn:microsoft.com/office/officeart/2008/layout/SquareAccentList"/>
    <dgm:cxn modelId="{EFD92B84-ED10-43FA-85BE-33BFF346DFE1}" type="presParOf" srcId="{E6F59263-59AD-4DFF-9310-782D3D28B143}" destId="{5C033F8E-E1AD-4FB4-9DDA-AACD3C4BB856}" srcOrd="2" destOrd="0" presId="urn:microsoft.com/office/officeart/2008/layout/SquareAccentList"/>
    <dgm:cxn modelId="{48BD4376-1301-4334-BBF9-59044B46DCCF}" type="presParOf" srcId="{5C033F8E-E1AD-4FB4-9DDA-AACD3C4BB856}" destId="{59B46E73-2062-4F96-952F-8EF1F05B2E9A}" srcOrd="0" destOrd="0" presId="urn:microsoft.com/office/officeart/2008/layout/SquareAccentList"/>
    <dgm:cxn modelId="{3DECD520-F313-4523-B2E3-890EF4F65C4B}" type="presParOf" srcId="{5C033F8E-E1AD-4FB4-9DDA-AACD3C4BB856}" destId="{71B8C30B-663C-41AE-A50C-4D5A7545F257}" srcOrd="1" destOrd="0" presId="urn:microsoft.com/office/officeart/2008/layout/SquareAccentList"/>
    <dgm:cxn modelId="{5F13A192-88E1-48C8-AC1F-F83558528F6A}" type="presParOf" srcId="{135D44E5-7FFB-4AFC-9F25-9F575BEC2C7F}" destId="{B6EF81B2-EDC6-46DE-8F4A-031AA0A7F498}" srcOrd="1" destOrd="0" presId="urn:microsoft.com/office/officeart/2008/layout/SquareAccentList"/>
    <dgm:cxn modelId="{72E6DCC3-1362-4DD7-9B57-2BE6C3B2F129}" type="presParOf" srcId="{B6EF81B2-EDC6-46DE-8F4A-031AA0A7F498}" destId="{3D83486B-9857-44DE-BFED-B722613FB697}" srcOrd="0" destOrd="0" presId="urn:microsoft.com/office/officeart/2008/layout/SquareAccentList"/>
    <dgm:cxn modelId="{123EE4E2-C984-4B91-B93B-24D921FFE171}" type="presParOf" srcId="{3D83486B-9857-44DE-BFED-B722613FB697}" destId="{0A7BD02C-DC66-4224-90CF-F07EE2125586}" srcOrd="0" destOrd="0" presId="urn:microsoft.com/office/officeart/2008/layout/SquareAccentList"/>
    <dgm:cxn modelId="{43911AAC-F181-4F3E-816F-7572C5BABE92}" type="presParOf" srcId="{3D83486B-9857-44DE-BFED-B722613FB697}" destId="{06846F88-7DED-42FF-AC8A-A9D730BC9EE7}" srcOrd="1" destOrd="0" presId="urn:microsoft.com/office/officeart/2008/layout/SquareAccentList"/>
    <dgm:cxn modelId="{67C6F050-3EF8-42C4-8C00-AC31722C2147}" type="presParOf" srcId="{3D83486B-9857-44DE-BFED-B722613FB697}" destId="{9D673B8C-A132-4F90-9DE6-E8C124567922}" srcOrd="2" destOrd="0" presId="urn:microsoft.com/office/officeart/2008/layout/SquareAccentList"/>
    <dgm:cxn modelId="{2571E75A-5212-4068-B3FA-CF0C3720FB97}" type="presParOf" srcId="{B6EF81B2-EDC6-46DE-8F4A-031AA0A7F498}" destId="{E43F3241-793E-4445-80D5-8B3A288097E6}" srcOrd="1" destOrd="0" presId="urn:microsoft.com/office/officeart/2008/layout/SquareAccentList"/>
    <dgm:cxn modelId="{FF898B07-106A-4AE7-8583-F72032D0CBF0}" type="presParOf" srcId="{E43F3241-793E-4445-80D5-8B3A288097E6}" destId="{A5EA17C3-90BE-4BFF-B802-58B019887111}" srcOrd="0" destOrd="0" presId="urn:microsoft.com/office/officeart/2008/layout/SquareAccentList"/>
    <dgm:cxn modelId="{817B4C47-BDCD-4E60-BC7D-6DED04615E17}" type="presParOf" srcId="{A5EA17C3-90BE-4BFF-B802-58B019887111}" destId="{0B92DC6D-5F7C-44C3-8AC0-4C8B784B352C}" srcOrd="0" destOrd="0" presId="urn:microsoft.com/office/officeart/2008/layout/SquareAccentList"/>
    <dgm:cxn modelId="{77FCD95E-12FE-4441-82EB-6F2F93FF3346}" type="presParOf" srcId="{A5EA17C3-90BE-4BFF-B802-58B019887111}" destId="{0DF88733-C83A-4575-AD96-675C1D858A3F}" srcOrd="1" destOrd="0" presId="urn:microsoft.com/office/officeart/2008/layout/SquareAccentList"/>
    <dgm:cxn modelId="{45B811C6-1034-4D36-A679-4A415E8E9BE3}" type="presParOf" srcId="{E43F3241-793E-4445-80D5-8B3A288097E6}" destId="{BE3B199D-27F0-4562-A63D-BD611CECB6ED}" srcOrd="1" destOrd="0" presId="urn:microsoft.com/office/officeart/2008/layout/SquareAccentList"/>
    <dgm:cxn modelId="{165FFBB3-A0E2-43B6-BF45-125E34C1A439}" type="presParOf" srcId="{BE3B199D-27F0-4562-A63D-BD611CECB6ED}" destId="{EB13128A-2CB3-4A26-A737-C6012768ED8E}" srcOrd="0" destOrd="0" presId="urn:microsoft.com/office/officeart/2008/layout/SquareAccentList"/>
    <dgm:cxn modelId="{1370EB35-04C3-40FD-AC06-C91B612008A2}" type="presParOf" srcId="{BE3B199D-27F0-4562-A63D-BD611CECB6ED}" destId="{F6FEEE8A-6A0F-45DB-B6FE-18B39F5EF80D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37CAB9-29EE-4AF1-BD27-2C64A664B82D}">
      <dsp:nvSpPr>
        <dsp:cNvPr id="0" name=""/>
        <dsp:cNvSpPr/>
      </dsp:nvSpPr>
      <dsp:spPr>
        <a:xfrm>
          <a:off x="1218428" y="0"/>
          <a:ext cx="4162425" cy="4162425"/>
        </a:xfrm>
        <a:prstGeom prst="triangle">
          <a:avLst/>
        </a:prstGeom>
        <a:solidFill>
          <a:srgbClr val="719501"/>
        </a:solidFill>
        <a:ln w="25400" cap="flat" cmpd="sng" algn="ctr">
          <a:solidFill>
            <a:srgbClr val="71950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DDEB24-D5A8-494A-878F-DF0C6F6A9335}">
      <dsp:nvSpPr>
        <dsp:cNvPr id="0" name=""/>
        <dsp:cNvSpPr/>
      </dsp:nvSpPr>
      <dsp:spPr>
        <a:xfrm>
          <a:off x="3299641" y="418478"/>
          <a:ext cx="2705576" cy="985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71950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900" kern="1200" dirty="0"/>
            <a:t>Kjarasamningsbundnar launahækkanir</a:t>
          </a:r>
        </a:p>
      </dsp:txBody>
      <dsp:txXfrm>
        <a:off x="3347741" y="466578"/>
        <a:ext cx="2609376" cy="889124"/>
      </dsp:txXfrm>
    </dsp:sp>
    <dsp:sp modelId="{C7667AF4-7BDD-44C1-80C1-04AE34B481BE}">
      <dsp:nvSpPr>
        <dsp:cNvPr id="0" name=""/>
        <dsp:cNvSpPr/>
      </dsp:nvSpPr>
      <dsp:spPr>
        <a:xfrm>
          <a:off x="3299641" y="1526967"/>
          <a:ext cx="2705576" cy="985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71950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900" kern="1200" dirty="0"/>
            <a:t>Launaskrið</a:t>
          </a:r>
        </a:p>
      </dsp:txBody>
      <dsp:txXfrm>
        <a:off x="3347741" y="1575067"/>
        <a:ext cx="2609376" cy="889124"/>
      </dsp:txXfrm>
    </dsp:sp>
    <dsp:sp modelId="{B736EAB5-9ACC-4DDC-B9DC-043D53FE3820}">
      <dsp:nvSpPr>
        <dsp:cNvPr id="0" name=""/>
        <dsp:cNvSpPr/>
      </dsp:nvSpPr>
      <dsp:spPr>
        <a:xfrm>
          <a:off x="3299641" y="2635457"/>
          <a:ext cx="2705576" cy="985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71950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900" kern="1200" dirty="0"/>
            <a:t>Kostnaður vegna vinnuaflsnotkunar</a:t>
          </a:r>
        </a:p>
      </dsp:txBody>
      <dsp:txXfrm>
        <a:off x="3347741" y="2683557"/>
        <a:ext cx="2609376" cy="8891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F09D58-DF23-4EDA-AF98-8461E42AF136}">
      <dsp:nvSpPr>
        <dsp:cNvPr id="0" name=""/>
        <dsp:cNvSpPr/>
      </dsp:nvSpPr>
      <dsp:spPr>
        <a:xfrm>
          <a:off x="40" y="894352"/>
          <a:ext cx="4231745" cy="497852"/>
        </a:xfrm>
        <a:prstGeom prst="rect">
          <a:avLst/>
        </a:prstGeom>
        <a:solidFill>
          <a:srgbClr val="719501"/>
        </a:solidFill>
        <a:ln w="25400" cap="flat" cmpd="sng" algn="ctr">
          <a:solidFill>
            <a:srgbClr val="71950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57B86F-4BD8-44D0-86DA-063AEB73BDC0}">
      <dsp:nvSpPr>
        <dsp:cNvPr id="0" name=""/>
        <dsp:cNvSpPr/>
      </dsp:nvSpPr>
      <dsp:spPr>
        <a:xfrm>
          <a:off x="40" y="1081325"/>
          <a:ext cx="310879" cy="310879"/>
        </a:xfrm>
        <a:prstGeom prst="rect">
          <a:avLst/>
        </a:prstGeom>
        <a:solidFill>
          <a:srgbClr val="719501">
            <a:alpha val="90000"/>
          </a:srgbClr>
        </a:solidFill>
        <a:ln w="25400" cap="flat" cmpd="sng" algn="ctr">
          <a:solidFill>
            <a:srgbClr val="71950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4CDD74-ECCF-47C6-96C6-2FCBE37417F8}">
      <dsp:nvSpPr>
        <dsp:cNvPr id="0" name=""/>
        <dsp:cNvSpPr/>
      </dsp:nvSpPr>
      <dsp:spPr>
        <a:xfrm>
          <a:off x="40" y="0"/>
          <a:ext cx="4231745" cy="894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68580" rIns="102870" bIns="68580" numCol="1" spcCol="1270" anchor="ctr" anchorCtr="0">
          <a:noAutofit/>
        </a:bodyPr>
        <a:lstStyle/>
        <a:p>
          <a:pPr marL="0" lvl="0" indent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5400" kern="1200" dirty="0"/>
            <a:t>ASÍ</a:t>
          </a:r>
        </a:p>
      </dsp:txBody>
      <dsp:txXfrm>
        <a:off x="40" y="0"/>
        <a:ext cx="4231745" cy="894352"/>
      </dsp:txXfrm>
    </dsp:sp>
    <dsp:sp modelId="{2572324A-B04A-4B91-B0A9-07C37F12459A}">
      <dsp:nvSpPr>
        <dsp:cNvPr id="0" name=""/>
        <dsp:cNvSpPr/>
      </dsp:nvSpPr>
      <dsp:spPr>
        <a:xfrm>
          <a:off x="40" y="1805975"/>
          <a:ext cx="310871" cy="3108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71950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99EC07-AC42-4C1C-A350-42F006C6A5A2}">
      <dsp:nvSpPr>
        <dsp:cNvPr id="0" name=""/>
        <dsp:cNvSpPr/>
      </dsp:nvSpPr>
      <dsp:spPr>
        <a:xfrm>
          <a:off x="296262" y="1599090"/>
          <a:ext cx="3935523" cy="724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500" kern="1200" dirty="0"/>
            <a:t>Almenni: 42,3%</a:t>
          </a:r>
        </a:p>
      </dsp:txBody>
      <dsp:txXfrm>
        <a:off x="296262" y="1599090"/>
        <a:ext cx="3935523" cy="724642"/>
      </dsp:txXfrm>
    </dsp:sp>
    <dsp:sp modelId="{ED0DF3F0-7D6E-428B-AF90-24AFD8B87680}">
      <dsp:nvSpPr>
        <dsp:cNvPr id="0" name=""/>
        <dsp:cNvSpPr/>
      </dsp:nvSpPr>
      <dsp:spPr>
        <a:xfrm>
          <a:off x="40" y="2530618"/>
          <a:ext cx="310871" cy="3108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71950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085907-9191-46EA-B130-16990ADFD8BE}">
      <dsp:nvSpPr>
        <dsp:cNvPr id="0" name=""/>
        <dsp:cNvSpPr/>
      </dsp:nvSpPr>
      <dsp:spPr>
        <a:xfrm>
          <a:off x="296262" y="2323732"/>
          <a:ext cx="3935523" cy="724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500" kern="1200" dirty="0"/>
            <a:t>Ríki: 44,4%</a:t>
          </a:r>
        </a:p>
      </dsp:txBody>
      <dsp:txXfrm>
        <a:off x="296262" y="2323732"/>
        <a:ext cx="3935523" cy="724642"/>
      </dsp:txXfrm>
    </dsp:sp>
    <dsp:sp modelId="{59B46E73-2062-4F96-952F-8EF1F05B2E9A}">
      <dsp:nvSpPr>
        <dsp:cNvPr id="0" name=""/>
        <dsp:cNvSpPr/>
      </dsp:nvSpPr>
      <dsp:spPr>
        <a:xfrm>
          <a:off x="40" y="3255260"/>
          <a:ext cx="310871" cy="3108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71950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B8C30B-663C-41AE-A50C-4D5A7545F257}">
      <dsp:nvSpPr>
        <dsp:cNvPr id="0" name=""/>
        <dsp:cNvSpPr/>
      </dsp:nvSpPr>
      <dsp:spPr>
        <a:xfrm>
          <a:off x="296262" y="3048375"/>
          <a:ext cx="3935523" cy="724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500" kern="1200" dirty="0"/>
            <a:t>Sveit: 45,1%</a:t>
          </a:r>
        </a:p>
      </dsp:txBody>
      <dsp:txXfrm>
        <a:off x="296262" y="3048375"/>
        <a:ext cx="3935523" cy="724642"/>
      </dsp:txXfrm>
    </dsp:sp>
    <dsp:sp modelId="{0A7BD02C-DC66-4224-90CF-F07EE2125586}">
      <dsp:nvSpPr>
        <dsp:cNvPr id="0" name=""/>
        <dsp:cNvSpPr/>
      </dsp:nvSpPr>
      <dsp:spPr>
        <a:xfrm>
          <a:off x="4443373" y="894352"/>
          <a:ext cx="4231745" cy="497852"/>
        </a:xfrm>
        <a:prstGeom prst="rect">
          <a:avLst/>
        </a:prstGeom>
        <a:solidFill>
          <a:srgbClr val="719501"/>
        </a:solidFill>
        <a:ln w="25400" cap="flat" cmpd="sng" algn="ctr">
          <a:solidFill>
            <a:srgbClr val="71950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846F88-7DED-42FF-AC8A-A9D730BC9EE7}">
      <dsp:nvSpPr>
        <dsp:cNvPr id="0" name=""/>
        <dsp:cNvSpPr/>
      </dsp:nvSpPr>
      <dsp:spPr>
        <a:xfrm>
          <a:off x="4443373" y="1081325"/>
          <a:ext cx="310879" cy="310879"/>
        </a:xfrm>
        <a:prstGeom prst="rect">
          <a:avLst/>
        </a:prstGeom>
        <a:solidFill>
          <a:srgbClr val="719501">
            <a:alpha val="90000"/>
          </a:srgbClr>
        </a:solidFill>
        <a:ln w="25400" cap="flat" cmpd="sng" algn="ctr">
          <a:solidFill>
            <a:srgbClr val="71950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673B8C-A132-4F90-9DE6-E8C124567922}">
      <dsp:nvSpPr>
        <dsp:cNvPr id="0" name=""/>
        <dsp:cNvSpPr/>
      </dsp:nvSpPr>
      <dsp:spPr>
        <a:xfrm>
          <a:off x="4443373" y="0"/>
          <a:ext cx="4231745" cy="894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68580" rIns="102870" bIns="68580" numCol="1" spcCol="1270" anchor="ctr" anchorCtr="0">
          <a:noAutofit/>
        </a:bodyPr>
        <a:lstStyle/>
        <a:p>
          <a:pPr marL="0" lvl="0" indent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5400" kern="1200" dirty="0"/>
            <a:t>BSRB</a:t>
          </a:r>
        </a:p>
      </dsp:txBody>
      <dsp:txXfrm>
        <a:off x="4443373" y="0"/>
        <a:ext cx="4231745" cy="894352"/>
      </dsp:txXfrm>
    </dsp:sp>
    <dsp:sp modelId="{0B92DC6D-5F7C-44C3-8AC0-4C8B784B352C}">
      <dsp:nvSpPr>
        <dsp:cNvPr id="0" name=""/>
        <dsp:cNvSpPr/>
      </dsp:nvSpPr>
      <dsp:spPr>
        <a:xfrm>
          <a:off x="4443373" y="1805975"/>
          <a:ext cx="310871" cy="3108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71950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F88733-C83A-4575-AD96-675C1D858A3F}">
      <dsp:nvSpPr>
        <dsp:cNvPr id="0" name=""/>
        <dsp:cNvSpPr/>
      </dsp:nvSpPr>
      <dsp:spPr>
        <a:xfrm>
          <a:off x="4739595" y="1599090"/>
          <a:ext cx="3935523" cy="724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500" kern="1200" dirty="0"/>
            <a:t>Ríki: 45,6%</a:t>
          </a:r>
        </a:p>
      </dsp:txBody>
      <dsp:txXfrm>
        <a:off x="4739595" y="1599090"/>
        <a:ext cx="3935523" cy="724642"/>
      </dsp:txXfrm>
    </dsp:sp>
    <dsp:sp modelId="{EB13128A-2CB3-4A26-A737-C6012768ED8E}">
      <dsp:nvSpPr>
        <dsp:cNvPr id="0" name=""/>
        <dsp:cNvSpPr/>
      </dsp:nvSpPr>
      <dsp:spPr>
        <a:xfrm>
          <a:off x="4443373" y="2530618"/>
          <a:ext cx="310871" cy="3108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71950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FEEE8A-6A0F-45DB-B6FE-18B39F5EF80D}">
      <dsp:nvSpPr>
        <dsp:cNvPr id="0" name=""/>
        <dsp:cNvSpPr/>
      </dsp:nvSpPr>
      <dsp:spPr>
        <a:xfrm>
          <a:off x="4739595" y="2323732"/>
          <a:ext cx="3935523" cy="724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500" kern="1200" dirty="0"/>
            <a:t>Sveit: 45,4%</a:t>
          </a:r>
        </a:p>
      </dsp:txBody>
      <dsp:txXfrm>
        <a:off x="4739595" y="2323732"/>
        <a:ext cx="3935523" cy="7246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7DDFB4-2FDA-4A89-9CF9-AF65FD160624}" type="datetimeFigureOut">
              <a:rPr lang="is-IS" smtClean="0"/>
              <a:t>27.6.2019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4213" y="1143000"/>
            <a:ext cx="5489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9B1924-CA8D-4A5B-BC56-7214D5DF08D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74584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rofound.europa.eu/efemiredictionary/pay-drift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dirty="0"/>
              <a:t>Leiðrétting vegna endurskoðunar starfsmats hjá sveitarfélögum kom til greiðslu árið 2014 og 2015. Þær greiðslur eru undanskildar í þessari tryggingu.</a:t>
            </a:r>
          </a:p>
          <a:p>
            <a:endParaRPr lang="is-IS" dirty="0"/>
          </a:p>
          <a:p>
            <a:r>
              <a:rPr lang="is-IS" dirty="0"/>
              <a:t>Launaskriðstryggingin yrði metin og framkvæmd við árslok ár hvert, í fyrsta sinn nóvember 2016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B1924-CA8D-4A5B-BC56-7214D5DF08D9}" type="slidenum">
              <a:rPr lang="is-IS" smtClean="0"/>
              <a:t>2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7021634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dirty="0"/>
              <a:t>Vek athygli á þessu. Þekki ekki til hvernig þetta verður útfært en kemur bæði fram í samkomulaginu eða útfærslu þess.</a:t>
            </a:r>
          </a:p>
          <a:p>
            <a:endParaRPr lang="is-IS" dirty="0"/>
          </a:p>
          <a:p>
            <a:r>
              <a:rPr lang="is-IS" dirty="0"/>
              <a:t>Kostnaðarauki allra hópanna fór strangt til tekið umfram 32%</a:t>
            </a:r>
          </a:p>
          <a:p>
            <a:endParaRPr lang="is-IS" dirty="0"/>
          </a:p>
          <a:p>
            <a:r>
              <a:rPr lang="is-IS" dirty="0"/>
              <a:t>Samkvæmt orðana hljóðan ætti útfærslan að þýða að umsamdar hækkanir hjá </a:t>
            </a:r>
            <a:r>
              <a:rPr lang="is-IS" dirty="0" err="1"/>
              <a:t>BSRB-ríki</a:t>
            </a:r>
            <a:r>
              <a:rPr lang="is-IS" dirty="0"/>
              <a:t> verði 0,6% lægri en annars hefði verið.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B1924-CA8D-4A5B-BC56-7214D5DF08D9}" type="slidenum">
              <a:rPr lang="is-IS" smtClean="0"/>
              <a:t>11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42801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B1924-CA8D-4A5B-BC56-7214D5DF08D9}" type="slidenum">
              <a:rPr lang="is-IS" smtClean="0"/>
              <a:t>12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344056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dirty="0">
                <a:hlinkClick r:id="rId3"/>
              </a:rPr>
              <a:t>https://www.eurofound.europa.eu/efemiredictionary/pay-drift</a:t>
            </a:r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B1924-CA8D-4A5B-BC56-7214D5DF08D9}" type="slidenum">
              <a:rPr lang="is-IS" smtClean="0"/>
              <a:t>3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3854646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dirty="0"/>
              <a:t>Þetta er all í kenningu</a:t>
            </a:r>
          </a:p>
          <a:p>
            <a:endParaRPr lang="is-IS" dirty="0"/>
          </a:p>
          <a:p>
            <a:r>
              <a:rPr lang="is-IS" dirty="0" err="1"/>
              <a:t>Kjarasamningsbundar</a:t>
            </a:r>
            <a:r>
              <a:rPr lang="is-IS" dirty="0"/>
              <a:t> hækkanir útskýra sig sjálfar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B1924-CA8D-4A5B-BC56-7214D5DF08D9}" type="slidenum">
              <a:rPr lang="is-IS" smtClean="0"/>
              <a:t>4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1259294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Regluleg laun:</a:t>
            </a:r>
          </a:p>
          <a:p>
            <a:r>
              <a:rPr lang="is-I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greidd mánaðarlaun fyrir umsaminn vinnutíma hvort sem um er að ræða dagvinnu eða vaktavinnu. </a:t>
            </a:r>
          </a:p>
          <a:p>
            <a:r>
              <a:rPr lang="is-I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Í þessum launum eru hvers konar álags-, bónus- og kostnaðargreiðslur, svo sem föst yfirvinna, sem gerðar eru upp á hverju útborgunartímabili. </a:t>
            </a:r>
          </a:p>
          <a:p>
            <a:endParaRPr lang="is-I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s-I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Engar óreglulegar greiðslur með.</a:t>
            </a:r>
          </a:p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B1924-CA8D-4A5B-BC56-7214D5DF08D9}" type="slidenum">
              <a:rPr lang="is-IS" smtClean="0"/>
              <a:t>5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5132468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dirty="0"/>
              <a:t>Sama á við um ASÍ. ASÍ- Ríki og ASÍ- Sveit borin saman við ASÍ- Almenni</a:t>
            </a:r>
          </a:p>
          <a:p>
            <a:endParaRPr lang="is-IS" dirty="0"/>
          </a:p>
          <a:p>
            <a:endParaRPr lang="is-IS" dirty="0"/>
          </a:p>
          <a:p>
            <a:r>
              <a:rPr lang="is-IS" dirty="0"/>
              <a:t>Regluleg laun – það sem liggur að baki launavísitölu Hagstofunnar. </a:t>
            </a:r>
          </a:p>
          <a:p>
            <a:r>
              <a:rPr lang="is-I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greidd mánaðarlaun fyrir umsaminn vinnutíma hvort sem um er að ræða dagvinnu eða vaktavinnu. </a:t>
            </a:r>
          </a:p>
          <a:p>
            <a:r>
              <a:rPr lang="is-I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Í þessum launum eru hvers konar álags-, bónus- og kostnaðargreiðslur, svo sem föst yfirvinna, sem gerðar eru upp á hverju útborgunartímabili. </a:t>
            </a:r>
          </a:p>
          <a:p>
            <a:r>
              <a:rPr lang="is-I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Regluleg laun hlutastarfsfólks eru umreiknuð í laun fyrir fullt starf.</a:t>
            </a:r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B1924-CA8D-4A5B-BC56-7214D5DF08D9}" type="slidenum">
              <a:rPr lang="is-IS" smtClean="0"/>
              <a:t>6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45701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dirty="0"/>
              <a:t>Í stuttu máli hækka regluleg laun allra hópa í samanburði við ASÍ- Almenni</a:t>
            </a:r>
          </a:p>
          <a:p>
            <a:r>
              <a:rPr lang="is-IS" dirty="0"/>
              <a:t>Þykka rauða </a:t>
            </a:r>
            <a:r>
              <a:rPr lang="is-IS" dirty="0" err="1"/>
              <a:t>línan</a:t>
            </a:r>
            <a:r>
              <a:rPr lang="is-IS" dirty="0"/>
              <a:t>: ASÍ- almenni</a:t>
            </a:r>
          </a:p>
          <a:p>
            <a:endParaRPr lang="is-IS" dirty="0"/>
          </a:p>
          <a:p>
            <a:r>
              <a:rPr lang="is-IS" dirty="0"/>
              <a:t>ATH hér er grunnárið 2013 en í fyrri kynningum frá mér hefur grunnárið verið 2006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B1924-CA8D-4A5B-BC56-7214D5DF08D9}" type="slidenum">
              <a:rPr lang="is-IS" smtClean="0"/>
              <a:t>7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3198142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dirty="0"/>
              <a:t>Sömu tölur og á myndinni. </a:t>
            </a:r>
          </a:p>
          <a:p>
            <a:r>
              <a:rPr lang="is-IS" dirty="0"/>
              <a:t>Á við um regluleg laun.</a:t>
            </a:r>
          </a:p>
          <a:p>
            <a:endParaRPr lang="is-IS" dirty="0"/>
          </a:p>
          <a:p>
            <a:endParaRPr lang="is-IS" dirty="0"/>
          </a:p>
          <a:p>
            <a:r>
              <a:rPr lang="is-IS" dirty="0"/>
              <a:t>Samkvæmt þessum tölum er mælt launaskrið hjá opinberum starfsmönnum sbr. við ASÍ- almenna </a:t>
            </a:r>
            <a:r>
              <a:rPr lang="is-IS" dirty="0">
                <a:sym typeface="Wingdings" panose="05000000000000000000" pitchFamily="2" charset="2"/>
              </a:rPr>
              <a:t> ættu ekki að fá neitt út úr </a:t>
            </a:r>
            <a:r>
              <a:rPr lang="is-IS" dirty="0" err="1">
                <a:sym typeface="Wingdings" panose="05000000000000000000" pitchFamily="2" charset="2"/>
              </a:rPr>
              <a:t>launaskiðrstryggingu</a:t>
            </a:r>
            <a:r>
              <a:rPr lang="is-IS" dirty="0">
                <a:sym typeface="Wingdings" panose="05000000000000000000" pitchFamily="2" charset="2"/>
              </a:rPr>
              <a:t>.</a:t>
            </a:r>
            <a:r>
              <a:rPr lang="is-IS" dirty="0"/>
              <a:t> </a:t>
            </a:r>
          </a:p>
          <a:p>
            <a:endParaRPr lang="is-IS" dirty="0"/>
          </a:p>
          <a:p>
            <a:r>
              <a:rPr lang="is-IS" dirty="0" err="1"/>
              <a:t>Ath</a:t>
            </a:r>
            <a:r>
              <a:rPr lang="is-IS" dirty="0"/>
              <a:t> að í fyrri kynningum hef ég verið að skoða laun frá 2006 en ekki 2013. </a:t>
            </a:r>
          </a:p>
          <a:p>
            <a:r>
              <a:rPr lang="is-IS" dirty="0"/>
              <a:t>Þar hefur öll launavísitalan verið undir, ekki ASÍ- almenni.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B1924-CA8D-4A5B-BC56-7214D5DF08D9}" type="slidenum">
              <a:rPr lang="is-IS" smtClean="0"/>
              <a:t>8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5941678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s-IS" dirty="0"/>
              <a:t>Útfærslan er með þeim hætti að launatryggingin í samkomulaginu nær einnig til kostnaðar vegna vinnuaflsnotkunar</a:t>
            </a:r>
          </a:p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B1924-CA8D-4A5B-BC56-7214D5DF08D9}" type="slidenum">
              <a:rPr lang="is-IS" smtClean="0"/>
              <a:t>9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797510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  <a:p>
            <a:r>
              <a:rPr lang="is-IS" dirty="0"/>
              <a:t>Heildarkostnaður við kjarasamninga opinberra starfsmanna innan ASÍ jókst minna en hjá viðmiðunarhópnum ASÍ- almenni.</a:t>
            </a:r>
          </a:p>
          <a:p>
            <a:r>
              <a:rPr lang="is-IS" dirty="0"/>
              <a:t>Sama á við um félagsmenn BSRB sem starfa hjá sveitarfélögum.</a:t>
            </a:r>
          </a:p>
          <a:p>
            <a:r>
              <a:rPr lang="is-IS" dirty="0"/>
              <a:t>Kostnaður kjarasamninga ríkisstarfsmanna innan BSRB var umfram ASÍ almenna. </a:t>
            </a:r>
          </a:p>
          <a:p>
            <a:pPr marL="171450" indent="-171450">
              <a:buFontTx/>
              <a:buChar char="-"/>
            </a:pPr>
            <a:r>
              <a:rPr lang="is-IS" dirty="0"/>
              <a:t>Má helst rekja til aukins framlags í orlofssjóð</a:t>
            </a:r>
          </a:p>
          <a:p>
            <a:pPr marL="171450" indent="-171450">
              <a:buFontTx/>
              <a:buChar char="-"/>
            </a:pPr>
            <a:r>
              <a:rPr lang="is-IS" dirty="0"/>
              <a:t>Leiðrétting 2014 v…. Er vegna endurskoðunar starfsmats hjá sveitarfélögum og eru undanskyldar tryggingunni. </a:t>
            </a:r>
          </a:p>
          <a:p>
            <a:pPr marL="171450" indent="-171450">
              <a:buFontTx/>
              <a:buChar char="-"/>
            </a:pPr>
            <a:endParaRPr lang="is-IS" dirty="0"/>
          </a:p>
          <a:p>
            <a:pPr marL="0" indent="0">
              <a:buFontTx/>
              <a:buNone/>
            </a:pPr>
            <a:r>
              <a:rPr lang="is-IS" dirty="0"/>
              <a:t>Kemur því til launauka hjá öllum yfir tímabilið í heild; nema BSRB –ríki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B1924-CA8D-4A5B-BC56-7214D5DF08D9}" type="slidenum">
              <a:rPr lang="is-IS" smtClean="0"/>
              <a:t>10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938526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5956" y="2272454"/>
            <a:ext cx="11060827" cy="156802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911" y="4145280"/>
            <a:ext cx="9108917" cy="1869440"/>
          </a:xfrm>
        </p:spPr>
        <p:txBody>
          <a:bodyPr/>
          <a:lstStyle>
            <a:lvl1pPr marL="0" indent="0" algn="ctr">
              <a:buNone/>
              <a:defRPr/>
            </a:lvl1pPr>
            <a:lvl2pPr marL="580781" indent="0" algn="ctr">
              <a:buNone/>
              <a:defRPr/>
            </a:lvl2pPr>
            <a:lvl3pPr marL="1161562" indent="0" algn="ctr">
              <a:buNone/>
              <a:defRPr/>
            </a:lvl3pPr>
            <a:lvl4pPr marL="1742343" indent="0" algn="ctr">
              <a:buNone/>
              <a:defRPr/>
            </a:lvl4pPr>
            <a:lvl5pPr marL="2323125" indent="0" algn="ctr">
              <a:buNone/>
              <a:defRPr/>
            </a:lvl5pPr>
            <a:lvl6pPr marL="2903906" indent="0" algn="ctr">
              <a:buNone/>
              <a:defRPr/>
            </a:lvl6pPr>
            <a:lvl7pPr marL="3484687" indent="0" algn="ctr">
              <a:buNone/>
              <a:defRPr/>
            </a:lvl7pPr>
            <a:lvl8pPr marL="4065468" indent="0" algn="ctr">
              <a:buNone/>
              <a:defRPr/>
            </a:lvl8pPr>
            <a:lvl9pPr marL="464624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823D09-8073-4697-925F-DC5F16780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F6041-5928-4C4B-9BBB-9C5A8091B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s-IS" alt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C5A823-948C-48C2-B6BB-E1F5ADD6D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E9FD2-F582-4637-B46B-0EF6D0A8B370}" type="slidenum">
              <a:rPr lang="en-US" altLang="is-IS"/>
              <a:pPr>
                <a:defRPr/>
              </a:pPr>
              <a:t>‹#›</a:t>
            </a:fld>
            <a:endParaRPr lang="en-US" altLang="is-IS"/>
          </a:p>
        </p:txBody>
      </p:sp>
    </p:spTree>
    <p:extLst>
      <p:ext uri="{BB962C8B-B14F-4D97-AF65-F5344CB8AC3E}">
        <p14:creationId xmlns:p14="http://schemas.microsoft.com/office/powerpoint/2010/main" val="4015839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C4041-92A9-464C-BB18-118614A5D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884ED3-23F0-4CC1-A1E8-267D10351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s-IS" alt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BAEEC-058A-456D-BC8E-DA331C5F0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6C8C8-1D18-418B-B7F9-21FF983E4C27}" type="slidenum">
              <a:rPr lang="en-US" altLang="is-IS"/>
              <a:pPr>
                <a:defRPr/>
              </a:pPr>
              <a:t>‹#›</a:t>
            </a:fld>
            <a:endParaRPr lang="en-US" altLang="is-IS"/>
          </a:p>
        </p:txBody>
      </p:sp>
    </p:spTree>
    <p:extLst>
      <p:ext uri="{BB962C8B-B14F-4D97-AF65-F5344CB8AC3E}">
        <p14:creationId xmlns:p14="http://schemas.microsoft.com/office/powerpoint/2010/main" val="2879615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7790" y="1157270"/>
            <a:ext cx="2930126" cy="53773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638" y="1157270"/>
            <a:ext cx="8580274" cy="537730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B7611A-4688-40E9-B756-8BE02BD57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0B442-A2D3-4EFC-85BF-66F755170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s-IS" alt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C7004-C314-4940-B4A6-1BC406B46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E1D7F-1BC9-4148-BB63-F17E2D45FE8C}" type="slidenum">
              <a:rPr lang="en-US" altLang="is-IS"/>
              <a:pPr>
                <a:defRPr/>
              </a:pPr>
              <a:t>‹#›</a:t>
            </a:fld>
            <a:endParaRPr lang="en-US" altLang="is-IS"/>
          </a:p>
        </p:txBody>
      </p:sp>
    </p:spTree>
    <p:extLst>
      <p:ext uri="{BB962C8B-B14F-4D97-AF65-F5344CB8AC3E}">
        <p14:creationId xmlns:p14="http://schemas.microsoft.com/office/powerpoint/2010/main" val="201988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C68AB-94A2-46A6-AD1E-57721CDE2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E1809-9128-44DB-94A1-0E82D0B51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s-IS" alt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D26D0-0F37-4ABF-9B6B-2931EB074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8E112-1DA3-47FD-B88E-D0FF6BB200F9}" type="slidenum">
              <a:rPr lang="en-US" altLang="is-IS"/>
              <a:pPr>
                <a:defRPr/>
              </a:pPr>
              <a:t>‹#›</a:t>
            </a:fld>
            <a:endParaRPr lang="en-US" altLang="is-IS"/>
          </a:p>
        </p:txBody>
      </p:sp>
    </p:spTree>
    <p:extLst>
      <p:ext uri="{BB962C8B-B14F-4D97-AF65-F5344CB8AC3E}">
        <p14:creationId xmlns:p14="http://schemas.microsoft.com/office/powerpoint/2010/main" val="218815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917" y="4700694"/>
            <a:ext cx="11060827" cy="145288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917" y="3100495"/>
            <a:ext cx="11060827" cy="1600199"/>
          </a:xfrm>
        </p:spPr>
        <p:txBody>
          <a:bodyPr anchor="b"/>
          <a:lstStyle>
            <a:lvl1pPr marL="0" indent="0">
              <a:buNone/>
              <a:defRPr sz="2500"/>
            </a:lvl1pPr>
            <a:lvl2pPr marL="580781" indent="0">
              <a:buNone/>
              <a:defRPr sz="2300"/>
            </a:lvl2pPr>
            <a:lvl3pPr marL="1161562" indent="0">
              <a:buNone/>
              <a:defRPr sz="2000"/>
            </a:lvl3pPr>
            <a:lvl4pPr marL="1742343" indent="0">
              <a:buNone/>
              <a:defRPr sz="1800"/>
            </a:lvl4pPr>
            <a:lvl5pPr marL="2323125" indent="0">
              <a:buNone/>
              <a:defRPr sz="1800"/>
            </a:lvl5pPr>
            <a:lvl6pPr marL="2903906" indent="0">
              <a:buNone/>
              <a:defRPr sz="1800"/>
            </a:lvl6pPr>
            <a:lvl7pPr marL="3484687" indent="0">
              <a:buNone/>
              <a:defRPr sz="1800"/>
            </a:lvl7pPr>
            <a:lvl8pPr marL="4065468" indent="0">
              <a:buNone/>
              <a:defRPr sz="1800"/>
            </a:lvl8pPr>
            <a:lvl9pPr marL="4646249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DADC8-09A8-4A8A-9287-0A5A04FFC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EDF4-006B-4EB0-90B9-6A4D8CF4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s-IS" alt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22B4CD-019F-411A-9933-B05E52E86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ACF49-6984-4BE3-A98B-E47E2F059933}" type="slidenum">
              <a:rPr lang="en-US" altLang="is-IS"/>
              <a:pPr>
                <a:defRPr/>
              </a:pPr>
              <a:t>‹#›</a:t>
            </a:fld>
            <a:endParaRPr lang="en-US" altLang="is-IS"/>
          </a:p>
        </p:txBody>
      </p:sp>
    </p:spTree>
    <p:extLst>
      <p:ext uri="{BB962C8B-B14F-4D97-AF65-F5344CB8AC3E}">
        <p14:creationId xmlns:p14="http://schemas.microsoft.com/office/powerpoint/2010/main" val="3117520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637" y="2300278"/>
            <a:ext cx="5747293" cy="4234296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4808" y="2300278"/>
            <a:ext cx="5747293" cy="4234296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DEAB2B5-1CE2-4F8E-8990-187028D8E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s-I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E7C7219-A064-4CCA-910F-2B769E784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s-IS" altLang="is-I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8F6C657-2944-485E-A505-126CB8F0D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2DBDA-32CC-48D2-981A-A40BF18DB11A}" type="slidenum">
              <a:rPr lang="en-US" altLang="is-IS"/>
              <a:pPr>
                <a:defRPr/>
              </a:pPr>
              <a:t>‹#›</a:t>
            </a:fld>
            <a:endParaRPr lang="en-US" altLang="is-IS"/>
          </a:p>
        </p:txBody>
      </p:sp>
    </p:spTree>
    <p:extLst>
      <p:ext uri="{BB962C8B-B14F-4D97-AF65-F5344CB8AC3E}">
        <p14:creationId xmlns:p14="http://schemas.microsoft.com/office/powerpoint/2010/main" val="3627263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637" y="1009640"/>
            <a:ext cx="11711464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is-I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637" y="2260807"/>
            <a:ext cx="5749552" cy="682413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80781" indent="0">
              <a:buNone/>
              <a:defRPr sz="2500" b="1"/>
            </a:lvl2pPr>
            <a:lvl3pPr marL="1161562" indent="0">
              <a:buNone/>
              <a:defRPr sz="2300" b="1"/>
            </a:lvl3pPr>
            <a:lvl4pPr marL="1742343" indent="0">
              <a:buNone/>
              <a:defRPr sz="2000" b="1"/>
            </a:lvl4pPr>
            <a:lvl5pPr marL="2323125" indent="0">
              <a:buNone/>
              <a:defRPr sz="2000" b="1"/>
            </a:lvl5pPr>
            <a:lvl6pPr marL="2903906" indent="0">
              <a:buNone/>
              <a:defRPr sz="2000" b="1"/>
            </a:lvl6pPr>
            <a:lvl7pPr marL="3484687" indent="0">
              <a:buNone/>
              <a:defRPr sz="2000" b="1"/>
            </a:lvl7pPr>
            <a:lvl8pPr marL="4065468" indent="0">
              <a:buNone/>
              <a:defRPr sz="2000" b="1"/>
            </a:lvl8pPr>
            <a:lvl9pPr marL="4646249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637" y="2943220"/>
            <a:ext cx="5749552" cy="3591354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10291" y="2260807"/>
            <a:ext cx="5751811" cy="682413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80781" indent="0">
              <a:buNone/>
              <a:defRPr sz="2500" b="1"/>
            </a:lvl2pPr>
            <a:lvl3pPr marL="1161562" indent="0">
              <a:buNone/>
              <a:defRPr sz="2300" b="1"/>
            </a:lvl3pPr>
            <a:lvl4pPr marL="1742343" indent="0">
              <a:buNone/>
              <a:defRPr sz="2000" b="1"/>
            </a:lvl4pPr>
            <a:lvl5pPr marL="2323125" indent="0">
              <a:buNone/>
              <a:defRPr sz="2000" b="1"/>
            </a:lvl5pPr>
            <a:lvl6pPr marL="2903906" indent="0">
              <a:buNone/>
              <a:defRPr sz="2000" b="1"/>
            </a:lvl6pPr>
            <a:lvl7pPr marL="3484687" indent="0">
              <a:buNone/>
              <a:defRPr sz="2000" b="1"/>
            </a:lvl7pPr>
            <a:lvl8pPr marL="4065468" indent="0">
              <a:buNone/>
              <a:defRPr sz="2000" b="1"/>
            </a:lvl8pPr>
            <a:lvl9pPr marL="4646249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10291" y="2943220"/>
            <a:ext cx="5751811" cy="3591354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E8E58B2-C28B-465C-BA6A-D537528BC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s-I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BF75FA4-F773-4B96-BB98-D28C1257A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s-IS" altLang="is-I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1488F9-107A-4818-9406-F41860065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06DC1-7354-4391-BF18-1F8779074EEC}" type="slidenum">
              <a:rPr lang="en-US" altLang="is-IS"/>
              <a:pPr>
                <a:defRPr/>
              </a:pPr>
              <a:t>‹#›</a:t>
            </a:fld>
            <a:endParaRPr lang="en-US" altLang="is-IS"/>
          </a:p>
        </p:txBody>
      </p:sp>
    </p:spTree>
    <p:extLst>
      <p:ext uri="{BB962C8B-B14F-4D97-AF65-F5344CB8AC3E}">
        <p14:creationId xmlns:p14="http://schemas.microsoft.com/office/powerpoint/2010/main" val="1140641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66B1593-7182-4976-B485-437A14376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s-I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3F6EEB6-DD1D-4E8A-9B0D-65417687F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s-IS" altLang="is-I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19D7EB4-9754-4946-94DA-159AC7832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1736B-0EE7-4B66-8FA1-7E31DE56D1A6}" type="slidenum">
              <a:rPr lang="en-US" altLang="is-IS"/>
              <a:pPr>
                <a:defRPr/>
              </a:pPr>
              <a:t>‹#›</a:t>
            </a:fld>
            <a:endParaRPr lang="en-US" altLang="is-IS"/>
          </a:p>
        </p:txBody>
      </p:sp>
    </p:spTree>
    <p:extLst>
      <p:ext uri="{BB962C8B-B14F-4D97-AF65-F5344CB8AC3E}">
        <p14:creationId xmlns:p14="http://schemas.microsoft.com/office/powerpoint/2010/main" val="1919672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E22217B-8ED0-45E8-96DB-B9C83BD0F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s-I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972EEA5-E050-47F3-BF57-2AC7EEB6C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s-IS" altLang="is-I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6BDD82A-C354-470E-B6D8-1DC81BD95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33768-CED3-4994-B4F3-A68A93C13CEA}" type="slidenum">
              <a:rPr lang="en-US" altLang="is-IS"/>
              <a:pPr>
                <a:defRPr/>
              </a:pPr>
              <a:t>‹#›</a:t>
            </a:fld>
            <a:endParaRPr lang="en-US" altLang="is-IS"/>
          </a:p>
        </p:txBody>
      </p:sp>
    </p:spTree>
    <p:extLst>
      <p:ext uri="{BB962C8B-B14F-4D97-AF65-F5344CB8AC3E}">
        <p14:creationId xmlns:p14="http://schemas.microsoft.com/office/powerpoint/2010/main" val="587482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638" y="1157270"/>
            <a:ext cx="4281101" cy="1239520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 dirty="0"/>
              <a:t>Click to edit Master title style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7619" y="1157270"/>
            <a:ext cx="7274482" cy="5377305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638" y="2443154"/>
            <a:ext cx="4281101" cy="4091421"/>
          </a:xfrm>
        </p:spPr>
        <p:txBody>
          <a:bodyPr/>
          <a:lstStyle>
            <a:lvl1pPr marL="0" indent="0">
              <a:buNone/>
              <a:defRPr sz="1800"/>
            </a:lvl1pPr>
            <a:lvl2pPr marL="580781" indent="0">
              <a:buNone/>
              <a:defRPr sz="1500"/>
            </a:lvl2pPr>
            <a:lvl3pPr marL="1161562" indent="0">
              <a:buNone/>
              <a:defRPr sz="1300"/>
            </a:lvl3pPr>
            <a:lvl4pPr marL="1742343" indent="0">
              <a:buNone/>
              <a:defRPr sz="1100"/>
            </a:lvl4pPr>
            <a:lvl5pPr marL="2323125" indent="0">
              <a:buNone/>
              <a:defRPr sz="1100"/>
            </a:lvl5pPr>
            <a:lvl6pPr marL="2903906" indent="0">
              <a:buNone/>
              <a:defRPr sz="1100"/>
            </a:lvl6pPr>
            <a:lvl7pPr marL="3484687" indent="0">
              <a:buNone/>
              <a:defRPr sz="1100"/>
            </a:lvl7pPr>
            <a:lvl8pPr marL="4065468" indent="0">
              <a:buNone/>
              <a:defRPr sz="1100"/>
            </a:lvl8pPr>
            <a:lvl9pPr marL="4646249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C70C101-6645-4291-9CA7-745C7E4CF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s-I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C2E10C-4D9D-4AE4-A4AA-85ED214B4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s-IS" altLang="is-I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8D2F139-9457-4299-89E4-FAA00D78A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E171B-1AD4-4122-BAD4-87CA037E9FA9}" type="slidenum">
              <a:rPr lang="en-US" altLang="is-IS"/>
              <a:pPr>
                <a:defRPr/>
              </a:pPr>
              <a:t>‹#›</a:t>
            </a:fld>
            <a:endParaRPr lang="en-US" altLang="is-IS"/>
          </a:p>
        </p:txBody>
      </p:sp>
    </p:spTree>
    <p:extLst>
      <p:ext uri="{BB962C8B-B14F-4D97-AF65-F5344CB8AC3E}">
        <p14:creationId xmlns:p14="http://schemas.microsoft.com/office/powerpoint/2010/main" val="3019054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0588" y="5120640"/>
            <a:ext cx="7807643" cy="604521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38186" y="1133022"/>
            <a:ext cx="7032448" cy="3953338"/>
          </a:xfrm>
        </p:spPr>
        <p:txBody>
          <a:bodyPr/>
          <a:lstStyle>
            <a:lvl1pPr marL="0" indent="0">
              <a:buNone/>
              <a:defRPr sz="4100"/>
            </a:lvl1pPr>
            <a:lvl2pPr marL="580781" indent="0">
              <a:buNone/>
              <a:defRPr sz="3600"/>
            </a:lvl2pPr>
            <a:lvl3pPr marL="1161562" indent="0">
              <a:buNone/>
              <a:defRPr sz="3000"/>
            </a:lvl3pPr>
            <a:lvl4pPr marL="1742343" indent="0">
              <a:buNone/>
              <a:defRPr sz="2500"/>
            </a:lvl4pPr>
            <a:lvl5pPr marL="2323125" indent="0">
              <a:buNone/>
              <a:defRPr sz="2500"/>
            </a:lvl5pPr>
            <a:lvl6pPr marL="2903906" indent="0">
              <a:buNone/>
              <a:defRPr sz="2500"/>
            </a:lvl6pPr>
            <a:lvl7pPr marL="3484687" indent="0">
              <a:buNone/>
              <a:defRPr sz="2500"/>
            </a:lvl7pPr>
            <a:lvl8pPr marL="4065468" indent="0">
              <a:buNone/>
              <a:defRPr sz="2500"/>
            </a:lvl8pPr>
            <a:lvl9pPr marL="4646249" indent="0">
              <a:buNone/>
              <a:defRPr sz="2500"/>
            </a:lvl9pPr>
          </a:lstStyle>
          <a:p>
            <a:pPr lvl="0"/>
            <a:endParaRPr lang="is-I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50588" y="5725161"/>
            <a:ext cx="7807643" cy="858519"/>
          </a:xfrm>
        </p:spPr>
        <p:txBody>
          <a:bodyPr/>
          <a:lstStyle>
            <a:lvl1pPr marL="0" indent="0">
              <a:buNone/>
              <a:defRPr sz="1800"/>
            </a:lvl1pPr>
            <a:lvl2pPr marL="580781" indent="0">
              <a:buNone/>
              <a:defRPr sz="1500"/>
            </a:lvl2pPr>
            <a:lvl3pPr marL="1161562" indent="0">
              <a:buNone/>
              <a:defRPr sz="1300"/>
            </a:lvl3pPr>
            <a:lvl4pPr marL="1742343" indent="0">
              <a:buNone/>
              <a:defRPr sz="1100"/>
            </a:lvl4pPr>
            <a:lvl5pPr marL="2323125" indent="0">
              <a:buNone/>
              <a:defRPr sz="1100"/>
            </a:lvl5pPr>
            <a:lvl6pPr marL="2903906" indent="0">
              <a:buNone/>
              <a:defRPr sz="1100"/>
            </a:lvl6pPr>
            <a:lvl7pPr marL="3484687" indent="0">
              <a:buNone/>
              <a:defRPr sz="1100"/>
            </a:lvl7pPr>
            <a:lvl8pPr marL="4065468" indent="0">
              <a:buNone/>
              <a:defRPr sz="1100"/>
            </a:lvl8pPr>
            <a:lvl9pPr marL="4646249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9DC4781-9E39-43EF-ABD0-54F46B8F4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s-I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1792B36-6788-492C-A68F-35D348E59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s-IS" altLang="is-I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855D313-AEE7-4DED-A9BF-8611F5D0A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4B61A-091B-43D2-AF7A-5ABA63C29623}" type="slidenum">
              <a:rPr lang="en-US" altLang="is-IS"/>
              <a:pPr>
                <a:defRPr/>
              </a:pPr>
              <a:t>‹#›</a:t>
            </a:fld>
            <a:endParaRPr lang="en-US" altLang="is-IS"/>
          </a:p>
        </p:txBody>
      </p:sp>
    </p:spTree>
    <p:extLst>
      <p:ext uri="{BB962C8B-B14F-4D97-AF65-F5344CB8AC3E}">
        <p14:creationId xmlns:p14="http://schemas.microsoft.com/office/powerpoint/2010/main" val="992667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3861231-F10B-4B89-84EA-D98FC8595BF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1014413"/>
            <a:ext cx="1171098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6156" tIns="58078" rIns="116156" bIns="5807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s-I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755D8DF-7554-41FD-92E1-83EF6F88C9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50875" y="2371725"/>
            <a:ext cx="11710988" cy="416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6156" tIns="58078" rIns="116156" bIns="580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s-IS"/>
              <a:t>Click to edit Master text styles</a:t>
            </a:r>
          </a:p>
          <a:p>
            <a:pPr lvl="1"/>
            <a:r>
              <a:rPr lang="en-US" altLang="is-IS"/>
              <a:t>Second level</a:t>
            </a:r>
          </a:p>
          <a:p>
            <a:pPr lvl="2"/>
            <a:r>
              <a:rPr lang="en-US" altLang="is-IS"/>
              <a:t>Third level</a:t>
            </a:r>
          </a:p>
          <a:p>
            <a:pPr lvl="3"/>
            <a:r>
              <a:rPr lang="en-US" altLang="is-IS"/>
              <a:t>Fourth level</a:t>
            </a:r>
          </a:p>
          <a:p>
            <a:pPr lvl="4"/>
            <a:r>
              <a:rPr lang="en-US" altLang="is-I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8DB36-3894-4F06-AB60-9FC4CC0953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0875" y="6780213"/>
            <a:ext cx="3035300" cy="388937"/>
          </a:xfrm>
          <a:prstGeom prst="rect">
            <a:avLst/>
          </a:prstGeom>
        </p:spPr>
        <p:txBody>
          <a:bodyPr vert="horz" wrap="square" lIns="116156" tIns="58078" rIns="116156" bIns="58078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5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alt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6CE3-4F73-41A8-AFB2-8291DDB5B6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446588" y="6780213"/>
            <a:ext cx="4119562" cy="388937"/>
          </a:xfrm>
          <a:prstGeom prst="rect">
            <a:avLst/>
          </a:prstGeom>
        </p:spPr>
        <p:txBody>
          <a:bodyPr vert="horz" wrap="square" lIns="116156" tIns="58078" rIns="116156" bIns="5807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5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is-IS" alt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08FF44-7D88-4FF8-9A8C-E6A527D522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26563" y="6780213"/>
            <a:ext cx="3035300" cy="388937"/>
          </a:xfrm>
          <a:prstGeom prst="rect">
            <a:avLst/>
          </a:prstGeom>
        </p:spPr>
        <p:txBody>
          <a:bodyPr vert="horz" wrap="square" lIns="116156" tIns="58078" rIns="116156" bIns="5807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5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5A146DD-D2F4-4ED2-8337-42CBE29420A3}" type="slidenum">
              <a:rPr lang="en-US" altLang="is-IS"/>
              <a:pPr>
                <a:defRPr/>
              </a:pPr>
              <a:t>‹#›</a:t>
            </a:fld>
            <a:endParaRPr lang="en-US" altLang="is-I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defTabSz="579438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Frutiger LT Std 55 Roman" pitchFamily="34" charset="0"/>
          <a:ea typeface="Arial" charset="0"/>
          <a:cs typeface="Arial" pitchFamily="34" charset="0"/>
        </a:defRPr>
      </a:lvl1pPr>
      <a:lvl2pPr algn="ctr" defTabSz="579438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Frutiger LT Std 55 Roman" pitchFamily="34" charset="0"/>
          <a:ea typeface="Arial" charset="0"/>
          <a:cs typeface="Arial" charset="0"/>
        </a:defRPr>
      </a:lvl2pPr>
      <a:lvl3pPr algn="ctr" defTabSz="579438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Frutiger LT Std 55 Roman" pitchFamily="34" charset="0"/>
          <a:ea typeface="Arial" charset="0"/>
          <a:cs typeface="Arial" charset="0"/>
        </a:defRPr>
      </a:lvl3pPr>
      <a:lvl4pPr algn="ctr" defTabSz="579438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Frutiger LT Std 55 Roman" pitchFamily="34" charset="0"/>
          <a:ea typeface="Arial" charset="0"/>
          <a:cs typeface="Arial" charset="0"/>
        </a:defRPr>
      </a:lvl4pPr>
      <a:lvl5pPr algn="ctr" defTabSz="579438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Frutiger LT Std 55 Roman" pitchFamily="34" charset="0"/>
          <a:ea typeface="Arial" charset="0"/>
          <a:cs typeface="Arial" charset="0"/>
        </a:defRPr>
      </a:lvl5pPr>
      <a:lvl6pPr marL="580781" algn="ctr" defTabSz="580781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6pPr>
      <a:lvl7pPr marL="1161562" algn="ctr" defTabSz="580781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7pPr>
      <a:lvl8pPr marL="1742343" algn="ctr" defTabSz="580781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8pPr>
      <a:lvl9pPr marL="2323125" algn="ctr" defTabSz="580781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9pPr>
    </p:titleStyle>
    <p:bodyStyle>
      <a:lvl1pPr marL="434975" indent="-434975" algn="l" defTabSz="57943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100">
          <a:solidFill>
            <a:schemeClr val="tx1"/>
          </a:solidFill>
          <a:latin typeface="Frutiger LT Std 55 Roman" pitchFamily="34" charset="0"/>
          <a:ea typeface="Arial" charset="0"/>
          <a:cs typeface="Arial" pitchFamily="34" charset="0"/>
        </a:defRPr>
      </a:lvl1pPr>
      <a:lvl2pPr marL="942975" indent="-361950" algn="l" defTabSz="57943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600">
          <a:solidFill>
            <a:schemeClr val="tx1"/>
          </a:solidFill>
          <a:latin typeface="Frutiger LT Std 55 Roman" pitchFamily="34" charset="0"/>
          <a:ea typeface="Arial" charset="0"/>
          <a:cs typeface="Arial" pitchFamily="34" charset="0"/>
        </a:defRPr>
      </a:lvl2pPr>
      <a:lvl3pPr marL="1450975" indent="-288925" algn="l" defTabSz="57943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000">
          <a:solidFill>
            <a:schemeClr val="tx1"/>
          </a:solidFill>
          <a:latin typeface="Frutiger LT Std 55 Roman" pitchFamily="34" charset="0"/>
          <a:ea typeface="Arial" charset="0"/>
          <a:cs typeface="Arial" pitchFamily="34" charset="0"/>
        </a:defRPr>
      </a:lvl3pPr>
      <a:lvl4pPr marL="2032000" indent="-288925" algn="l" defTabSz="57943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500">
          <a:solidFill>
            <a:schemeClr val="tx1"/>
          </a:solidFill>
          <a:latin typeface="Frutiger LT Std 55 Roman" pitchFamily="34" charset="0"/>
          <a:ea typeface="Arial" charset="0"/>
          <a:cs typeface="Arial" pitchFamily="34" charset="0"/>
        </a:defRPr>
      </a:lvl4pPr>
      <a:lvl5pPr marL="2613025" indent="-288925" algn="l" defTabSz="57943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500">
          <a:solidFill>
            <a:schemeClr val="tx1"/>
          </a:solidFill>
          <a:latin typeface="Frutiger LT Std 55 Roman" pitchFamily="34" charset="0"/>
          <a:ea typeface="Arial" charset="0"/>
          <a:cs typeface="Arial" pitchFamily="34" charset="0"/>
        </a:defRPr>
      </a:lvl5pPr>
      <a:lvl6pPr marL="3194296" indent="-290391" algn="l" defTabSz="580781" rtl="0" fontAlgn="base">
        <a:spcBef>
          <a:spcPct val="20000"/>
        </a:spcBef>
        <a:spcAft>
          <a:spcPct val="0"/>
        </a:spcAft>
        <a:buFont typeface="Arial" charset="0"/>
        <a:buChar char="»"/>
        <a:defRPr sz="2500">
          <a:solidFill>
            <a:schemeClr val="tx1"/>
          </a:solidFill>
          <a:latin typeface="+mn-lt"/>
        </a:defRPr>
      </a:lvl6pPr>
      <a:lvl7pPr marL="3775078" indent="-290391" algn="l" defTabSz="580781" rtl="0" fontAlgn="base">
        <a:spcBef>
          <a:spcPct val="20000"/>
        </a:spcBef>
        <a:spcAft>
          <a:spcPct val="0"/>
        </a:spcAft>
        <a:buFont typeface="Arial" charset="0"/>
        <a:buChar char="»"/>
        <a:defRPr sz="2500">
          <a:solidFill>
            <a:schemeClr val="tx1"/>
          </a:solidFill>
          <a:latin typeface="+mn-lt"/>
        </a:defRPr>
      </a:lvl7pPr>
      <a:lvl8pPr marL="4355859" indent="-290391" algn="l" defTabSz="580781" rtl="0" fontAlgn="base">
        <a:spcBef>
          <a:spcPct val="20000"/>
        </a:spcBef>
        <a:spcAft>
          <a:spcPct val="0"/>
        </a:spcAft>
        <a:buFont typeface="Arial" charset="0"/>
        <a:buChar char="»"/>
        <a:defRPr sz="2500">
          <a:solidFill>
            <a:schemeClr val="tx1"/>
          </a:solidFill>
          <a:latin typeface="+mn-lt"/>
        </a:defRPr>
      </a:lvl8pPr>
      <a:lvl9pPr marL="4936640" indent="-290391" algn="l" defTabSz="580781" rtl="0" fontAlgn="base">
        <a:spcBef>
          <a:spcPct val="20000"/>
        </a:spcBef>
        <a:spcAft>
          <a:spcPct val="0"/>
        </a:spcAft>
        <a:buFont typeface="Arial" charset="0"/>
        <a:buChar char="»"/>
        <a:defRPr sz="2500">
          <a:solidFill>
            <a:schemeClr val="tx1"/>
          </a:solidFill>
          <a:latin typeface="+mn-lt"/>
        </a:defRPr>
      </a:lvl9pPr>
    </p:bodyStyle>
    <p:otherStyle>
      <a:defPPr>
        <a:defRPr lang="is-IS"/>
      </a:defPPr>
      <a:lvl1pPr marL="0" algn="l" defTabSz="116156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0781" algn="l" defTabSz="116156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61562" algn="l" defTabSz="116156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343" algn="l" defTabSz="116156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23125" algn="l" defTabSz="116156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03906" algn="l" defTabSz="116156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84687" algn="l" defTabSz="116156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65468" algn="l" defTabSz="116156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646249" algn="l" defTabSz="116156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1E26F9F-19C1-4CD1-9433-16108166F3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6313" y="2721496"/>
            <a:ext cx="11060112" cy="2393999"/>
          </a:xfrm>
        </p:spPr>
        <p:txBody>
          <a:bodyPr/>
          <a:lstStyle/>
          <a:p>
            <a:pPr eaLnBrk="1" hangingPunct="1"/>
            <a:r>
              <a:rPr lang="is-IS" altLang="is-IS" dirty="0"/>
              <a:t>Launaþróunartrygging</a:t>
            </a:r>
            <a:br>
              <a:rPr lang="is-IS" altLang="is-IS" dirty="0"/>
            </a:br>
            <a:br>
              <a:rPr lang="is-IS" altLang="is-IS" sz="1200" dirty="0"/>
            </a:br>
            <a:r>
              <a:rPr lang="is-IS" altLang="is-IS" sz="3800" b="0" dirty="0"/>
              <a:t>Trúnaðarmannafundur Sameykis</a:t>
            </a:r>
            <a:br>
              <a:rPr lang="is-IS" altLang="is-IS" dirty="0"/>
            </a:br>
            <a:endParaRPr lang="is-IS" altLang="is-IS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45AF4DC-A60C-449A-9DF8-6222FA4767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2625" y="4897438"/>
            <a:ext cx="9107488" cy="1568450"/>
          </a:xfrm>
        </p:spPr>
        <p:txBody>
          <a:bodyPr/>
          <a:lstStyle/>
          <a:p>
            <a:pPr eaLnBrk="1" hangingPunct="1"/>
            <a:r>
              <a:rPr lang="is-IS" altLang="is-IS" dirty="0"/>
              <a:t>Ágúst Arnórsson</a:t>
            </a:r>
          </a:p>
          <a:p>
            <a:pPr eaLnBrk="1" hangingPunct="1"/>
            <a:r>
              <a:rPr lang="is-IS" altLang="is-IS" dirty="0"/>
              <a:t>27. júní 2018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80D45-9221-4997-888A-CFCA46CAC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Uppgjör launatryggingar 2018 - </a:t>
            </a:r>
            <a:r>
              <a:rPr lang="is-IS" dirty="0" err="1"/>
              <a:t>drög</a:t>
            </a:r>
            <a:endParaRPr lang="is-I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C912D70-7521-4B20-95D9-F232453C4C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3481" y="2649488"/>
            <a:ext cx="10639425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777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754A1470-7CC4-405D-A661-595C1A13B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altLang="is-IS" dirty="0"/>
              <a:t>Kostnaðarrammi 2013-2018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01BBA4D3-26D5-49E6-AE7A-E4BD511AD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altLang="is-IS" sz="2800" i="1" dirty="0"/>
              <a:t>„… kostnaðaráhrif (að meðtöldum kostnaði vegna jöfnunar lífeyrisréttinda), mega ekki leiða til hærri niðurstöðu en 132 í árslok 2018.“</a:t>
            </a:r>
          </a:p>
          <a:p>
            <a:pPr marL="0" indent="0" algn="r">
              <a:buNone/>
            </a:pPr>
            <a:r>
              <a:rPr lang="is-IS" altLang="is-IS" sz="2400" dirty="0"/>
              <a:t>Rammasamkomulag, </a:t>
            </a:r>
            <a:r>
              <a:rPr lang="is-IS" altLang="is-IS" sz="2400" dirty="0" err="1"/>
              <a:t>b-liður</a:t>
            </a:r>
            <a:r>
              <a:rPr lang="is-IS" altLang="is-IS" sz="2400" dirty="0"/>
              <a:t> 2. töluliður</a:t>
            </a:r>
            <a:r>
              <a:rPr lang="is-IS" altLang="is-IS" sz="2800" i="1" dirty="0"/>
              <a:t>	</a:t>
            </a:r>
          </a:p>
          <a:p>
            <a:r>
              <a:rPr lang="is-IS" altLang="is-IS" sz="2900" i="1" dirty="0"/>
              <a:t>„Komi í ljós við mælingu á launakostnaðarvísitölum hjá ríki og sveitarfélögum við lok samningsstímabilsins að þær hafi hækkað meira en sambærileg vísitala fyrir almennan vinnumarkað verða umsamdar hækkanir í kjarasamningum 2019 lægri sem því nemur.“</a:t>
            </a:r>
          </a:p>
          <a:p>
            <a:pPr marL="1162050" lvl="2" indent="0" algn="r">
              <a:buNone/>
            </a:pPr>
            <a:r>
              <a:rPr lang="is-IS" altLang="is-IS" sz="2400" dirty="0"/>
              <a:t>Útfærsla </a:t>
            </a:r>
            <a:r>
              <a:rPr lang="is-IS" altLang="is-IS" sz="2400" dirty="0" err="1"/>
              <a:t>e-liðs</a:t>
            </a:r>
            <a:r>
              <a:rPr lang="is-IS" altLang="is-IS" sz="2400" dirty="0"/>
              <a:t> 2. töluliðs Rammasamkomulags</a:t>
            </a:r>
            <a:endParaRPr lang="is-IS" altLang="is-IS" sz="2400" i="1" dirty="0"/>
          </a:p>
          <a:p>
            <a:endParaRPr lang="is-IS" altLang="is-IS" sz="3200" dirty="0"/>
          </a:p>
          <a:p>
            <a:endParaRPr lang="is-IS" altLang="is-IS" sz="3200" dirty="0"/>
          </a:p>
          <a:p>
            <a:endParaRPr lang="is-IS" altLang="is-IS" sz="3200" dirty="0"/>
          </a:p>
          <a:p>
            <a:endParaRPr lang="is-IS" altLang="is-IS" sz="3200" dirty="0"/>
          </a:p>
          <a:p>
            <a:endParaRPr lang="is-IS" altLang="is-IS" sz="3200" dirty="0"/>
          </a:p>
        </p:txBody>
      </p:sp>
    </p:spTree>
    <p:extLst>
      <p:ext uri="{BB962C8B-B14F-4D97-AF65-F5344CB8AC3E}">
        <p14:creationId xmlns:p14="http://schemas.microsoft.com/office/powerpoint/2010/main" val="2315908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171A5-04A9-46C2-83AB-32AD41010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Til umhugsunar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310F2-FEA2-40B2-98A2-0716B7922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Útfærsla tryggingarinnar tryggir gegn </a:t>
            </a:r>
            <a:r>
              <a:rPr lang="is-IS" b="1" dirty="0"/>
              <a:t>öllum </a:t>
            </a:r>
            <a:r>
              <a:rPr lang="is-IS" dirty="0"/>
              <a:t>kostnaðarauka atvinnurekenda </a:t>
            </a:r>
            <a:r>
              <a:rPr lang="is-IS"/>
              <a:t>vegna kjarasamninga</a:t>
            </a:r>
            <a:endParaRPr lang="is-IS" b="1" dirty="0"/>
          </a:p>
          <a:p>
            <a:r>
              <a:rPr lang="is-IS" dirty="0"/>
              <a:t>Hvernig á að ákvarða kostnaðarrammann?</a:t>
            </a:r>
          </a:p>
          <a:p>
            <a:pPr lvl="1"/>
            <a:r>
              <a:rPr lang="is-IS" dirty="0"/>
              <a:t>32%?</a:t>
            </a:r>
          </a:p>
        </p:txBody>
      </p:sp>
    </p:spTree>
    <p:extLst>
      <p:ext uri="{BB962C8B-B14F-4D97-AF65-F5344CB8AC3E}">
        <p14:creationId xmlns:p14="http://schemas.microsoft.com/office/powerpoint/2010/main" val="2153089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754A1470-7CC4-405D-A661-595C1A13B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altLang="is-IS" dirty="0"/>
              <a:t>Rammaskomulag 2015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01BBA4D3-26D5-49E6-AE7A-E4BD511AD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altLang="is-IS" sz="3600" dirty="0"/>
              <a:t>Sameiginleg launastefna til ársloka 2018</a:t>
            </a:r>
          </a:p>
          <a:p>
            <a:pPr lvl="1"/>
            <a:r>
              <a:rPr lang="is-IS" altLang="is-IS" sz="2800" dirty="0"/>
              <a:t>Launastefnan samræmd í sameiginlegri vísitölu</a:t>
            </a:r>
          </a:p>
          <a:p>
            <a:pPr lvl="2"/>
            <a:r>
              <a:rPr lang="is-IS" altLang="is-IS" sz="2400" dirty="0"/>
              <a:t>nóvember 2013=100</a:t>
            </a:r>
          </a:p>
          <a:p>
            <a:pPr lvl="2"/>
            <a:r>
              <a:rPr lang="is-IS" altLang="is-IS" sz="2400" dirty="0"/>
              <a:t>Áður umsamdar leiðréttingar undanskyldar</a:t>
            </a:r>
          </a:p>
          <a:p>
            <a:r>
              <a:rPr lang="is-IS" altLang="is-IS" sz="3600" dirty="0"/>
              <a:t>Opinberum starfsmönnum tryggt það </a:t>
            </a:r>
            <a:r>
              <a:rPr lang="is-IS" altLang="is-IS" sz="3600" u="sng" dirty="0"/>
              <a:t>launaskrið</a:t>
            </a:r>
            <a:r>
              <a:rPr lang="is-IS" altLang="is-IS" sz="3600" dirty="0"/>
              <a:t> sem yrði á almennum markaði</a:t>
            </a:r>
          </a:p>
          <a:p>
            <a:r>
              <a:rPr lang="is-IS" altLang="is-IS" sz="3600" dirty="0"/>
              <a:t>Kom fyrst til framkvæmda í nóvember 2016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1D19E-2B0B-42A1-9517-F6A52D9DC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Launaskrið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7B723-C5BD-453D-A85F-5437D78E4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Í kenningu:</a:t>
            </a:r>
          </a:p>
          <a:p>
            <a:pPr lvl="1"/>
            <a:r>
              <a:rPr lang="is-IS" dirty="0"/>
              <a:t>Þegar taxtalaun vaxa minna en laun umfram taxta </a:t>
            </a:r>
          </a:p>
          <a:p>
            <a:r>
              <a:rPr lang="is-IS" dirty="0"/>
              <a:t>Erfitt að mæla í raun</a:t>
            </a:r>
          </a:p>
          <a:p>
            <a:pPr lvl="1"/>
            <a:r>
              <a:rPr lang="is-IS" dirty="0"/>
              <a:t>Aldurstengdar hækkanir o.fl.</a:t>
            </a:r>
          </a:p>
          <a:p>
            <a:endParaRPr lang="is-IS" dirty="0"/>
          </a:p>
          <a:p>
            <a:pPr lvl="1"/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551460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17437-01A1-42CC-8762-F75A8BFA7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Kostnaður vegna vinnuafls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34DFF27-40CD-467C-944E-891C0AA310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4437461"/>
              </p:ext>
            </p:extLst>
          </p:nvPr>
        </p:nvGraphicFramePr>
        <p:xfrm>
          <a:off x="-1198487" y="2138362"/>
          <a:ext cx="7223646" cy="4162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85D8A0B-B882-48A3-A813-B541FF2443A2}"/>
              </a:ext>
            </a:extLst>
          </p:cNvPr>
          <p:cNvSpPr txBox="1">
            <a:spLocks/>
          </p:cNvSpPr>
          <p:nvPr/>
        </p:nvSpPr>
        <p:spPr bwMode="auto">
          <a:xfrm>
            <a:off x="5714281" y="2371725"/>
            <a:ext cx="6647582" cy="416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6156" tIns="58078" rIns="116156" bIns="58078" numCol="1" anchor="t" anchorCtr="0" compatLnSpc="1">
            <a:prstTxWarp prst="textNoShape">
              <a:avLst/>
            </a:prstTxWarp>
          </a:bodyPr>
          <a:lstStyle>
            <a:lvl1pPr marL="434975" indent="-434975" algn="l" defTabSz="579438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Frutiger LT Std 55 Roman" pitchFamily="34" charset="0"/>
                <a:ea typeface="Arial" charset="0"/>
                <a:cs typeface="Arial" pitchFamily="34" charset="0"/>
              </a:defRPr>
            </a:lvl1pPr>
            <a:lvl2pPr marL="942975" indent="-361950" algn="l" defTabSz="579438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Frutiger LT Std 55 Roman" pitchFamily="34" charset="0"/>
                <a:ea typeface="Arial" charset="0"/>
                <a:cs typeface="Arial" pitchFamily="34" charset="0"/>
              </a:defRPr>
            </a:lvl2pPr>
            <a:lvl3pPr marL="1450975" indent="-288925" algn="l" defTabSz="579438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Frutiger LT Std 55 Roman" pitchFamily="34" charset="0"/>
                <a:ea typeface="Arial" charset="0"/>
                <a:cs typeface="Arial" pitchFamily="34" charset="0"/>
              </a:defRPr>
            </a:lvl3pPr>
            <a:lvl4pPr marL="2032000" indent="-288925" algn="l" defTabSz="579438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500">
                <a:solidFill>
                  <a:schemeClr val="tx1"/>
                </a:solidFill>
                <a:latin typeface="Frutiger LT Std 55 Roman" pitchFamily="34" charset="0"/>
                <a:ea typeface="Arial" charset="0"/>
                <a:cs typeface="Arial" pitchFamily="34" charset="0"/>
              </a:defRPr>
            </a:lvl4pPr>
            <a:lvl5pPr marL="2613025" indent="-288925" algn="l" defTabSz="579438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>
                <a:solidFill>
                  <a:schemeClr val="tx1"/>
                </a:solidFill>
                <a:latin typeface="Frutiger LT Std 55 Roman" pitchFamily="34" charset="0"/>
                <a:ea typeface="Arial" charset="0"/>
                <a:cs typeface="Arial" pitchFamily="34" charset="0"/>
              </a:defRPr>
            </a:lvl5pPr>
            <a:lvl6pPr marL="3194296" indent="-290391" algn="l" defTabSz="580781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500">
                <a:solidFill>
                  <a:schemeClr val="tx1"/>
                </a:solidFill>
                <a:latin typeface="+mn-lt"/>
              </a:defRPr>
            </a:lvl6pPr>
            <a:lvl7pPr marL="3775078" indent="-290391" algn="l" defTabSz="580781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500">
                <a:solidFill>
                  <a:schemeClr val="tx1"/>
                </a:solidFill>
                <a:latin typeface="+mn-lt"/>
              </a:defRPr>
            </a:lvl7pPr>
            <a:lvl8pPr marL="4355859" indent="-290391" algn="l" defTabSz="580781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500">
                <a:solidFill>
                  <a:schemeClr val="tx1"/>
                </a:solidFill>
                <a:latin typeface="+mn-lt"/>
              </a:defRPr>
            </a:lvl8pPr>
            <a:lvl9pPr marL="4936640" indent="-290391" algn="l" defTabSz="580781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5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is-IS" altLang="is-IS" sz="2800" kern="0"/>
              <a:t>Kjarasamningsbundnar hækkanir</a:t>
            </a:r>
          </a:p>
          <a:p>
            <a:r>
              <a:rPr lang="is-IS" altLang="is-IS" sz="2800" kern="0"/>
              <a:t>Launaskrið: Hækkun </a:t>
            </a:r>
            <a:r>
              <a:rPr lang="is-IS" altLang="is-IS" sz="2800" kern="0" dirty="0"/>
              <a:t>launa umfram </a:t>
            </a:r>
            <a:r>
              <a:rPr lang="is-IS" altLang="is-IS" sz="2800" kern="0"/>
              <a:t>ákvæði kjarasamninga</a:t>
            </a:r>
          </a:p>
          <a:p>
            <a:r>
              <a:rPr lang="is-IS" altLang="is-IS" sz="2800" kern="0"/>
              <a:t>Kostnaður </a:t>
            </a:r>
            <a:r>
              <a:rPr lang="is-IS" altLang="is-IS" sz="2800" kern="0" dirty="0"/>
              <a:t>vegna vinnuaflsnotkunar: </a:t>
            </a:r>
          </a:p>
          <a:p>
            <a:pPr lvl="1"/>
            <a:r>
              <a:rPr lang="is-IS" altLang="is-IS" sz="2400" kern="0" dirty="0"/>
              <a:t>Iðgjöld í almannatryggingar og orlofssjóði</a:t>
            </a:r>
          </a:p>
          <a:p>
            <a:pPr lvl="1"/>
            <a:r>
              <a:rPr lang="is-IS" altLang="is-IS" sz="2400" kern="0" dirty="0"/>
              <a:t>Tryggingagjald</a:t>
            </a:r>
          </a:p>
          <a:p>
            <a:pPr lvl="1"/>
            <a:r>
              <a:rPr lang="is-IS" altLang="is-IS" sz="2400" kern="0" dirty="0"/>
              <a:t>o</a:t>
            </a:r>
            <a:r>
              <a:rPr lang="is-IS" altLang="is-IS" sz="2400" kern="0"/>
              <a:t>.</a:t>
            </a:r>
            <a:r>
              <a:rPr lang="is-IS" altLang="is-IS" sz="2400" kern="0" dirty="0" err="1"/>
              <a:t>s.frv</a:t>
            </a:r>
            <a:r>
              <a:rPr lang="is-IS" altLang="is-IS" sz="2400" kern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6846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7A6A4-9E5B-4552-A175-C8732AE1C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Mælingar á launaskriði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FFB17-1C0B-426B-AB3E-FD0365531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Í rammasamkomulaginu var að notast við vísitölu reglulegra launa </a:t>
            </a:r>
          </a:p>
          <a:p>
            <a:r>
              <a:rPr lang="is-IS" dirty="0"/>
              <a:t>Engin greinarmunur á kjarasamningsbundnum hækkunum og launaskriði í þeim mælingum</a:t>
            </a:r>
          </a:p>
        </p:txBody>
      </p:sp>
    </p:spTree>
    <p:extLst>
      <p:ext uri="{BB962C8B-B14F-4D97-AF65-F5344CB8AC3E}">
        <p14:creationId xmlns:p14="http://schemas.microsoft.com/office/powerpoint/2010/main" val="4164248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D249B-C7D3-4C88-8698-A3271778B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Mælingar á launaskriði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B94CA-B009-4340-BCA2-7CD7A493E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Regluleg laun félagsmanna BSRB hjá ríki og sveitarfélögum borin saman við regluleg laun hjá félagsmönnum ASÍ á almenna markaðnum</a:t>
            </a:r>
          </a:p>
          <a:p>
            <a:r>
              <a:rPr lang="is-IS" dirty="0"/>
              <a:t>Sama fyrirkomulag fyrir hliðstæða hópa innan ASÍ</a:t>
            </a:r>
          </a:p>
        </p:txBody>
      </p:sp>
    </p:spTree>
    <p:extLst>
      <p:ext uri="{BB962C8B-B14F-4D97-AF65-F5344CB8AC3E}">
        <p14:creationId xmlns:p14="http://schemas.microsoft.com/office/powerpoint/2010/main" val="2851146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map&#10;&#10;Description generated with very high confidence">
            <a:extLst>
              <a:ext uri="{FF2B5EF4-FFF2-40B4-BE49-F238E27FC236}">
                <a16:creationId xmlns:a16="http://schemas.microsoft.com/office/drawing/2014/main" id="{11C44A3A-A328-4543-8D3E-D854D0D8BB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" y="0"/>
            <a:ext cx="13004801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521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4E66BD80-CAFE-47A3-B78B-4FD28B6D84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2831339"/>
              </p:ext>
            </p:extLst>
          </p:nvPr>
        </p:nvGraphicFramePr>
        <p:xfrm>
          <a:off x="2168789" y="1281336"/>
          <a:ext cx="8675159" cy="5783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89312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B4F9F-A8FA-4ECD-8BFD-8AE8303DB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Hálf sagan sögð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6F6A1-D43A-4833-8595-8ED2B2296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sz="3200" dirty="0"/>
              <a:t>Kveðið á um sameiginlegan kostnaðarramma í rammasamkomulaginu </a:t>
            </a:r>
          </a:p>
          <a:p>
            <a:pPr lvl="1"/>
            <a:r>
              <a:rPr lang="is-IS" sz="2400" dirty="0"/>
              <a:t>2013 til 2018</a:t>
            </a:r>
            <a:endParaRPr lang="is-IS" sz="3200" dirty="0"/>
          </a:p>
          <a:p>
            <a:r>
              <a:rPr lang="is-IS" sz="3200" dirty="0"/>
              <a:t>Tryggingin í samkomulaginu nær einnig til kostnaðar vegna vinnuaflsnotkunar</a:t>
            </a:r>
          </a:p>
          <a:p>
            <a:pPr lvl="1"/>
            <a:r>
              <a:rPr lang="is-IS" sz="2400" dirty="0"/>
              <a:t>Meðal annars endurgjalds í lífeyrissjóði</a:t>
            </a:r>
          </a:p>
          <a:p>
            <a:r>
              <a:rPr lang="is-IS" sz="3600" dirty="0"/>
              <a:t>Úr því verður kostnaðarvísitala</a:t>
            </a:r>
          </a:p>
          <a:p>
            <a:pPr lvl="1"/>
            <a:r>
              <a:rPr lang="is-IS" sz="2800" dirty="0"/>
              <a:t>Allur kostnaður vegna vinnuafls því ‚tryggður‘</a:t>
            </a:r>
          </a:p>
        </p:txBody>
      </p:sp>
    </p:spTree>
    <p:extLst>
      <p:ext uri="{BB962C8B-B14F-4D97-AF65-F5344CB8AC3E}">
        <p14:creationId xmlns:p14="http://schemas.microsoft.com/office/powerpoint/2010/main" val="394558753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1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D8A0A80B4C8A4CBCB5A437F228A622" ma:contentTypeVersion="10" ma:contentTypeDescription="Create a new document." ma:contentTypeScope="" ma:versionID="2a243e3cb24bb0a0e24d26a1547acf2e">
  <xsd:schema xmlns:xsd="http://www.w3.org/2001/XMLSchema" xmlns:xs="http://www.w3.org/2001/XMLSchema" xmlns:p="http://schemas.microsoft.com/office/2006/metadata/properties" xmlns:ns2="8e7d6e31-9236-4817-b251-9fb9da7c288e" xmlns:ns3="126e277f-b979-4b2d-b2eb-d902941d1f61" targetNamespace="http://schemas.microsoft.com/office/2006/metadata/properties" ma:root="true" ma:fieldsID="673be7e5a33f3c2f55dd4a23669acbb9" ns2:_="" ns3:_="">
    <xsd:import namespace="8e7d6e31-9236-4817-b251-9fb9da7c288e"/>
    <xsd:import namespace="126e277f-b979-4b2d-b2eb-d902941d1f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7d6e31-9236-4817-b251-9fb9da7c2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6e277f-b979-4b2d-b2eb-d902941d1f6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DC9C81B-ABB3-4934-99C3-CDA0F48D22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7d6e31-9236-4817-b251-9fb9da7c288e"/>
    <ds:schemaRef ds:uri="126e277f-b979-4b2d-b2eb-d902941d1f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545ADAD-C8C9-4CF8-8825-4939FEDBD2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890271-9DA9-4DCA-A75A-C517B135FF3F}">
  <ds:schemaRefs>
    <ds:schemaRef ds:uri="8e7d6e31-9236-4817-b251-9fb9da7c288e"/>
    <ds:schemaRef ds:uri="http://purl.org/dc/terms/"/>
    <ds:schemaRef ds:uri="http://schemas.microsoft.com/office/infopath/2007/PartnerControls"/>
    <ds:schemaRef ds:uri="126e277f-b979-4b2d-b2eb-d902941d1f61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702</Words>
  <Application>Microsoft Office PowerPoint</Application>
  <PresentationFormat>Custom</PresentationFormat>
  <Paragraphs>114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Frutiger LT Std 55 Roman</vt:lpstr>
      <vt:lpstr>Wingdings</vt:lpstr>
      <vt:lpstr>ヒラギノ角ゴ Pro W3</vt:lpstr>
      <vt:lpstr>1_Office Theme</vt:lpstr>
      <vt:lpstr>Launaþróunartrygging  Trúnaðarmannafundur Sameykis </vt:lpstr>
      <vt:lpstr>Rammaskomulag 2015</vt:lpstr>
      <vt:lpstr>Launaskrið</vt:lpstr>
      <vt:lpstr>Kostnaður vegna vinnuafls</vt:lpstr>
      <vt:lpstr>Mælingar á launaskriði</vt:lpstr>
      <vt:lpstr>Mælingar á launaskriði</vt:lpstr>
      <vt:lpstr>PowerPoint Presentation</vt:lpstr>
      <vt:lpstr>PowerPoint Presentation</vt:lpstr>
      <vt:lpstr>Hálf sagan sögð</vt:lpstr>
      <vt:lpstr>Uppgjör launatryggingar 2018 - drög</vt:lpstr>
      <vt:lpstr>Kostnaðarrammi 2013-2018</vt:lpstr>
      <vt:lpstr>Til umhugsunar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Launaþróunartrygging  Trúnaðarmannafundir Sameykis</dc:title>
  <dc:creator>Ágúst Arnórsson</dc:creator>
  <cp:lastModifiedBy>Jakobína Þórðardóttir</cp:lastModifiedBy>
  <cp:revision>2</cp:revision>
  <dcterms:created xsi:type="dcterms:W3CDTF">2019-06-24T17:15:54Z</dcterms:created>
  <dcterms:modified xsi:type="dcterms:W3CDTF">2019-06-27T11:22:19Z</dcterms:modified>
</cp:coreProperties>
</file>