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6" r:id="rId1"/>
  </p:sldMasterIdLst>
  <p:notesMasterIdLst>
    <p:notesMasterId r:id="rId23"/>
  </p:notesMasterIdLst>
  <p:sldIdLst>
    <p:sldId id="259" r:id="rId2"/>
    <p:sldId id="422" r:id="rId3"/>
    <p:sldId id="432" r:id="rId4"/>
    <p:sldId id="413" r:id="rId5"/>
    <p:sldId id="436" r:id="rId6"/>
    <p:sldId id="431" r:id="rId7"/>
    <p:sldId id="425" r:id="rId8"/>
    <p:sldId id="449" r:id="rId9"/>
    <p:sldId id="433" r:id="rId10"/>
    <p:sldId id="447" r:id="rId11"/>
    <p:sldId id="445" r:id="rId12"/>
    <p:sldId id="446" r:id="rId13"/>
    <p:sldId id="441" r:id="rId14"/>
    <p:sldId id="448" r:id="rId15"/>
    <p:sldId id="435" r:id="rId16"/>
    <p:sldId id="434" r:id="rId17"/>
    <p:sldId id="423" r:id="rId18"/>
    <p:sldId id="440" r:id="rId19"/>
    <p:sldId id="256" r:id="rId20"/>
    <p:sldId id="437" r:id="rId21"/>
    <p:sldId id="421" r:id="rId22"/>
  </p:sldIdLst>
  <p:sldSz cx="9144000" cy="6858000" type="screen4x3"/>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EECE9F-F006-431E-A4EC-5420F30C8D61}" v="37" dt="2019-04-29T10:22:48.7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6" autoAdjust="0"/>
    <p:restoredTop sz="96681" autoAdjust="0"/>
  </p:normalViewPr>
  <p:slideViewPr>
    <p:cSldViewPr>
      <p:cViewPr varScale="1">
        <p:scale>
          <a:sx n="149" d="100"/>
          <a:sy n="149" d="100"/>
        </p:scale>
        <p:origin x="4584" y="114"/>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jörn Traustason" userId="af305df6-d902-46d5-8df4-9365366b1870" providerId="ADAL" clId="{E2D5CF6C-0A41-407F-ADDB-DB869762B5CA}"/>
    <pc:docChg chg="undo custSel addSld delSld modSld sldOrd">
      <pc:chgData name="Björn Traustason" userId="af305df6-d902-46d5-8df4-9365366b1870" providerId="ADAL" clId="{E2D5CF6C-0A41-407F-ADDB-DB869762B5CA}" dt="2019-04-29T10:23:04.344" v="416" actId="478"/>
      <pc:docMkLst>
        <pc:docMk/>
      </pc:docMkLst>
      <pc:sldChg chg="modSp">
        <pc:chgData name="Björn Traustason" userId="af305df6-d902-46d5-8df4-9365366b1870" providerId="ADAL" clId="{E2D5CF6C-0A41-407F-ADDB-DB869762B5CA}" dt="2019-04-29T09:35:57.385" v="39" actId="1076"/>
        <pc:sldMkLst>
          <pc:docMk/>
          <pc:sldMk cId="2917261582" sldId="256"/>
        </pc:sldMkLst>
        <pc:spChg chg="mod">
          <ac:chgData name="Björn Traustason" userId="af305df6-d902-46d5-8df4-9365366b1870" providerId="ADAL" clId="{E2D5CF6C-0A41-407F-ADDB-DB869762B5CA}" dt="2019-04-29T09:35:57.385" v="39" actId="1076"/>
          <ac:spMkLst>
            <pc:docMk/>
            <pc:sldMk cId="2917261582" sldId="256"/>
            <ac:spMk id="2" creationId="{5B8DA484-8416-46BD-8260-8E3AC8F25EF5}"/>
          </ac:spMkLst>
        </pc:spChg>
        <pc:spChg chg="mod">
          <ac:chgData name="Björn Traustason" userId="af305df6-d902-46d5-8df4-9365366b1870" providerId="ADAL" clId="{E2D5CF6C-0A41-407F-ADDB-DB869762B5CA}" dt="2019-04-29T09:35:52.854" v="38" actId="1076"/>
          <ac:spMkLst>
            <pc:docMk/>
            <pc:sldMk cId="2917261582" sldId="256"/>
            <ac:spMk id="3" creationId="{6B181F46-78A9-4BEB-8E07-C4E624EABCDA}"/>
          </ac:spMkLst>
        </pc:spChg>
      </pc:sldChg>
      <pc:sldChg chg="delSp del">
        <pc:chgData name="Björn Traustason" userId="af305df6-d902-46d5-8df4-9365366b1870" providerId="ADAL" clId="{E2D5CF6C-0A41-407F-ADDB-DB869762B5CA}" dt="2019-04-29T09:27:34.413" v="13" actId="2696"/>
        <pc:sldMkLst>
          <pc:docMk/>
          <pc:sldMk cId="3963782875" sldId="335"/>
        </pc:sldMkLst>
        <pc:picChg chg="del">
          <ac:chgData name="Björn Traustason" userId="af305df6-d902-46d5-8df4-9365366b1870" providerId="ADAL" clId="{E2D5CF6C-0A41-407F-ADDB-DB869762B5CA}" dt="2019-04-29T09:27:20.939" v="9"/>
          <ac:picMkLst>
            <pc:docMk/>
            <pc:sldMk cId="3963782875" sldId="335"/>
            <ac:picMk id="2" creationId="{17BC26EF-E386-4FDE-AD5B-469AE5C3C1B2}"/>
          </ac:picMkLst>
        </pc:picChg>
      </pc:sldChg>
      <pc:sldChg chg="del">
        <pc:chgData name="Björn Traustason" userId="af305df6-d902-46d5-8df4-9365366b1870" providerId="ADAL" clId="{E2D5CF6C-0A41-407F-ADDB-DB869762B5CA}" dt="2019-04-29T09:27:36.780" v="14" actId="2696"/>
        <pc:sldMkLst>
          <pc:docMk/>
          <pc:sldMk cId="2218240194" sldId="398"/>
        </pc:sldMkLst>
      </pc:sldChg>
      <pc:sldChg chg="add del ord">
        <pc:chgData name="Björn Traustason" userId="af305df6-d902-46d5-8df4-9365366b1870" providerId="ADAL" clId="{E2D5CF6C-0A41-407F-ADDB-DB869762B5CA}" dt="2019-04-29T09:42:35.376" v="115" actId="2696"/>
        <pc:sldMkLst>
          <pc:docMk/>
          <pc:sldMk cId="2851695253" sldId="419"/>
        </pc:sldMkLst>
      </pc:sldChg>
      <pc:sldChg chg="addSp delSp modSp">
        <pc:chgData name="Björn Traustason" userId="af305df6-d902-46d5-8df4-9365366b1870" providerId="ADAL" clId="{E2D5CF6C-0A41-407F-ADDB-DB869762B5CA}" dt="2019-04-29T10:21:23.952" v="387" actId="1076"/>
        <pc:sldMkLst>
          <pc:docMk/>
          <pc:sldMk cId="1904164648" sldId="422"/>
        </pc:sldMkLst>
        <pc:spChg chg="del">
          <ac:chgData name="Björn Traustason" userId="af305df6-d902-46d5-8df4-9365366b1870" providerId="ADAL" clId="{E2D5CF6C-0A41-407F-ADDB-DB869762B5CA}" dt="2019-04-29T09:27:12.999" v="7" actId="478"/>
          <ac:spMkLst>
            <pc:docMk/>
            <pc:sldMk cId="1904164648" sldId="422"/>
            <ac:spMk id="3" creationId="{2E822BC2-E605-4D7A-B22E-A78634435B36}"/>
          </ac:spMkLst>
        </pc:spChg>
        <pc:spChg chg="del">
          <ac:chgData name="Björn Traustason" userId="af305df6-d902-46d5-8df4-9365366b1870" providerId="ADAL" clId="{E2D5CF6C-0A41-407F-ADDB-DB869762B5CA}" dt="2019-04-29T10:21:09.883" v="384" actId="478"/>
          <ac:spMkLst>
            <pc:docMk/>
            <pc:sldMk cId="1904164648" sldId="422"/>
            <ac:spMk id="6" creationId="{00000000-0000-0000-0000-000000000000}"/>
          </ac:spMkLst>
        </pc:spChg>
        <pc:spChg chg="del">
          <ac:chgData name="Björn Traustason" userId="af305df6-d902-46d5-8df4-9365366b1870" providerId="ADAL" clId="{E2D5CF6C-0A41-407F-ADDB-DB869762B5CA}" dt="2019-04-29T09:27:08.409" v="2" actId="478"/>
          <ac:spMkLst>
            <pc:docMk/>
            <pc:sldMk cId="1904164648" sldId="422"/>
            <ac:spMk id="7" creationId="{0D26E722-414F-4A4D-AD37-5A0F0B78500F}"/>
          </ac:spMkLst>
        </pc:spChg>
        <pc:spChg chg="mod">
          <ac:chgData name="Björn Traustason" userId="af305df6-d902-46d5-8df4-9365366b1870" providerId="ADAL" clId="{E2D5CF6C-0A41-407F-ADDB-DB869762B5CA}" dt="2019-04-29T10:21:21.599" v="386" actId="1076"/>
          <ac:spMkLst>
            <pc:docMk/>
            <pc:sldMk cId="1904164648" sldId="422"/>
            <ac:spMk id="10" creationId="{FC8B2610-C10C-4C64-9B5A-58C1961D973C}"/>
          </ac:spMkLst>
        </pc:spChg>
        <pc:graphicFrameChg chg="mod">
          <ac:chgData name="Björn Traustason" userId="af305df6-d902-46d5-8df4-9365366b1870" providerId="ADAL" clId="{E2D5CF6C-0A41-407F-ADDB-DB869762B5CA}" dt="2019-04-29T10:21:15.908" v="385" actId="1076"/>
          <ac:graphicFrameMkLst>
            <pc:docMk/>
            <pc:sldMk cId="1904164648" sldId="422"/>
            <ac:graphicFrameMk id="2" creationId="{6962897F-F9CF-4CD6-9FBD-AE40C1D70081}"/>
          </ac:graphicFrameMkLst>
        </pc:graphicFrameChg>
        <pc:picChg chg="del">
          <ac:chgData name="Björn Traustason" userId="af305df6-d902-46d5-8df4-9365366b1870" providerId="ADAL" clId="{E2D5CF6C-0A41-407F-ADDB-DB869762B5CA}" dt="2019-04-29T09:27:09.323" v="3" actId="478"/>
          <ac:picMkLst>
            <pc:docMk/>
            <pc:sldMk cId="1904164648" sldId="422"/>
            <ac:picMk id="4" creationId="{5FE14B4F-DFEB-45EB-9F72-FE93A157BE3A}"/>
          </ac:picMkLst>
        </pc:picChg>
        <pc:picChg chg="del">
          <ac:chgData name="Björn Traustason" userId="af305df6-d902-46d5-8df4-9365366b1870" providerId="ADAL" clId="{E2D5CF6C-0A41-407F-ADDB-DB869762B5CA}" dt="2019-04-29T09:27:10.313" v="4" actId="478"/>
          <ac:picMkLst>
            <pc:docMk/>
            <pc:sldMk cId="1904164648" sldId="422"/>
            <ac:picMk id="5" creationId="{18BA0E33-88EE-4E87-A778-03DF00DECC2E}"/>
          </ac:picMkLst>
        </pc:picChg>
        <pc:picChg chg="add mod">
          <ac:chgData name="Björn Traustason" userId="af305df6-d902-46d5-8df4-9365366b1870" providerId="ADAL" clId="{E2D5CF6C-0A41-407F-ADDB-DB869762B5CA}" dt="2019-04-29T10:21:23.952" v="387" actId="1076"/>
          <ac:picMkLst>
            <pc:docMk/>
            <pc:sldMk cId="1904164648" sldId="422"/>
            <ac:picMk id="12" creationId="{08170527-CD03-4780-9717-3E3880A9D2D0}"/>
          </ac:picMkLst>
        </pc:picChg>
        <pc:cxnChg chg="del">
          <ac:chgData name="Björn Traustason" userId="af305df6-d902-46d5-8df4-9365366b1870" providerId="ADAL" clId="{E2D5CF6C-0A41-407F-ADDB-DB869762B5CA}" dt="2019-04-29T09:27:11.227" v="5" actId="478"/>
          <ac:cxnSpMkLst>
            <pc:docMk/>
            <pc:sldMk cId="1904164648" sldId="422"/>
            <ac:cxnSpMk id="9" creationId="{A00291E1-02A1-48C9-9F63-DD6973214A1E}"/>
          </ac:cxnSpMkLst>
        </pc:cxnChg>
        <pc:cxnChg chg="del">
          <ac:chgData name="Björn Traustason" userId="af305df6-d902-46d5-8df4-9365366b1870" providerId="ADAL" clId="{E2D5CF6C-0A41-407F-ADDB-DB869762B5CA}" dt="2019-04-29T09:27:12.063" v="6" actId="478"/>
          <ac:cxnSpMkLst>
            <pc:docMk/>
            <pc:sldMk cId="1904164648" sldId="422"/>
            <ac:cxnSpMk id="11" creationId="{B86BFE45-BA28-40D7-8023-2D71495C7B3C}"/>
          </ac:cxnSpMkLst>
        </pc:cxnChg>
      </pc:sldChg>
      <pc:sldChg chg="ord">
        <pc:chgData name="Björn Traustason" userId="af305df6-d902-46d5-8df4-9365366b1870" providerId="ADAL" clId="{E2D5CF6C-0A41-407F-ADDB-DB869762B5CA}" dt="2019-04-29T09:31:12.057" v="20"/>
        <pc:sldMkLst>
          <pc:docMk/>
          <pc:sldMk cId="1018036100" sldId="423"/>
        </pc:sldMkLst>
      </pc:sldChg>
      <pc:sldChg chg="del">
        <pc:chgData name="Björn Traustason" userId="af305df6-d902-46d5-8df4-9365366b1870" providerId="ADAL" clId="{E2D5CF6C-0A41-407F-ADDB-DB869762B5CA}" dt="2019-04-29T09:27:39.064" v="15" actId="2696"/>
        <pc:sldMkLst>
          <pc:docMk/>
          <pc:sldMk cId="2731682677" sldId="424"/>
        </pc:sldMkLst>
      </pc:sldChg>
      <pc:sldChg chg="addSp delSp modSp">
        <pc:chgData name="Björn Traustason" userId="af305df6-d902-46d5-8df4-9365366b1870" providerId="ADAL" clId="{E2D5CF6C-0A41-407F-ADDB-DB869762B5CA}" dt="2019-04-29T10:23:04.344" v="416" actId="478"/>
        <pc:sldMkLst>
          <pc:docMk/>
          <pc:sldMk cId="4080702395" sldId="425"/>
        </pc:sldMkLst>
        <pc:spChg chg="mod">
          <ac:chgData name="Björn Traustason" userId="af305df6-d902-46d5-8df4-9365366b1870" providerId="ADAL" clId="{E2D5CF6C-0A41-407F-ADDB-DB869762B5CA}" dt="2019-04-29T09:49:40.661" v="203" actId="6549"/>
          <ac:spMkLst>
            <pc:docMk/>
            <pc:sldMk cId="4080702395" sldId="425"/>
            <ac:spMk id="6" creationId="{00000000-0000-0000-0000-000000000000}"/>
          </ac:spMkLst>
        </pc:spChg>
        <pc:spChg chg="del">
          <ac:chgData name="Björn Traustason" userId="af305df6-d902-46d5-8df4-9365366b1870" providerId="ADAL" clId="{E2D5CF6C-0A41-407F-ADDB-DB869762B5CA}" dt="2019-04-29T09:47:01.561" v="165" actId="478"/>
          <ac:spMkLst>
            <pc:docMk/>
            <pc:sldMk cId="4080702395" sldId="425"/>
            <ac:spMk id="7" creationId="{A1B5D811-8F05-49EC-B13D-8BEBD5E592AA}"/>
          </ac:spMkLst>
        </pc:spChg>
        <pc:spChg chg="del">
          <ac:chgData name="Björn Traustason" userId="af305df6-d902-46d5-8df4-9365366b1870" providerId="ADAL" clId="{E2D5CF6C-0A41-407F-ADDB-DB869762B5CA}" dt="2019-04-29T09:47:00.039" v="164" actId="478"/>
          <ac:spMkLst>
            <pc:docMk/>
            <pc:sldMk cId="4080702395" sldId="425"/>
            <ac:spMk id="9" creationId="{1FCF2031-2205-418F-93CC-B0A9C713685D}"/>
          </ac:spMkLst>
        </pc:spChg>
        <pc:spChg chg="del">
          <ac:chgData name="Björn Traustason" userId="af305df6-d902-46d5-8df4-9365366b1870" providerId="ADAL" clId="{E2D5CF6C-0A41-407F-ADDB-DB869762B5CA}" dt="2019-04-29T09:48:21.638" v="170" actId="478"/>
          <ac:spMkLst>
            <pc:docMk/>
            <pc:sldMk cId="4080702395" sldId="425"/>
            <ac:spMk id="11" creationId="{C147CF0F-6998-4B61-9DFD-0D6B49EC8ECA}"/>
          </ac:spMkLst>
        </pc:spChg>
        <pc:picChg chg="add del mod">
          <ac:chgData name="Björn Traustason" userId="af305df6-d902-46d5-8df4-9365366b1870" providerId="ADAL" clId="{E2D5CF6C-0A41-407F-ADDB-DB869762B5CA}" dt="2019-04-29T10:23:04.344" v="416" actId="478"/>
          <ac:picMkLst>
            <pc:docMk/>
            <pc:sldMk cId="4080702395" sldId="425"/>
            <ac:picMk id="2" creationId="{595EE688-2D44-49F3-BDB9-6DA299713B76}"/>
          </ac:picMkLst>
        </pc:picChg>
        <pc:picChg chg="add mod ord">
          <ac:chgData name="Björn Traustason" userId="af305df6-d902-46d5-8df4-9365366b1870" providerId="ADAL" clId="{E2D5CF6C-0A41-407F-ADDB-DB869762B5CA}" dt="2019-04-29T10:10:44.940" v="217" actId="166"/>
          <ac:picMkLst>
            <pc:docMk/>
            <pc:sldMk cId="4080702395" sldId="425"/>
            <ac:picMk id="3" creationId="{A86BAC91-9757-4914-922D-2FE6ACA5F225}"/>
          </ac:picMkLst>
        </pc:picChg>
        <pc:picChg chg="add mod">
          <ac:chgData name="Björn Traustason" userId="af305df6-d902-46d5-8df4-9365366b1870" providerId="ADAL" clId="{E2D5CF6C-0A41-407F-ADDB-DB869762B5CA}" dt="2019-04-29T10:10:34.019" v="215" actId="1076"/>
          <ac:picMkLst>
            <pc:docMk/>
            <pc:sldMk cId="4080702395" sldId="425"/>
            <ac:picMk id="4" creationId="{74159561-8DF1-4027-92D9-D07B803B3E93}"/>
          </ac:picMkLst>
        </pc:picChg>
        <pc:picChg chg="del mod">
          <ac:chgData name="Björn Traustason" userId="af305df6-d902-46d5-8df4-9365366b1870" providerId="ADAL" clId="{E2D5CF6C-0A41-407F-ADDB-DB869762B5CA}" dt="2019-04-29T09:47:10.151" v="167" actId="478"/>
          <ac:picMkLst>
            <pc:docMk/>
            <pc:sldMk cId="4080702395" sldId="425"/>
            <ac:picMk id="10" creationId="{A8BAF819-E5E3-40AC-A294-9278AC47D189}"/>
          </ac:picMkLst>
        </pc:picChg>
      </pc:sldChg>
      <pc:sldChg chg="del">
        <pc:chgData name="Björn Traustason" userId="af305df6-d902-46d5-8df4-9365366b1870" providerId="ADAL" clId="{E2D5CF6C-0A41-407F-ADDB-DB869762B5CA}" dt="2019-04-29T09:27:46.070" v="16" actId="2696"/>
        <pc:sldMkLst>
          <pc:docMk/>
          <pc:sldMk cId="440106911" sldId="429"/>
        </pc:sldMkLst>
      </pc:sldChg>
      <pc:sldChg chg="del">
        <pc:chgData name="Björn Traustason" userId="af305df6-d902-46d5-8df4-9365366b1870" providerId="ADAL" clId="{E2D5CF6C-0A41-407F-ADDB-DB869762B5CA}" dt="2019-04-29T09:26:52.041" v="1" actId="2696"/>
        <pc:sldMkLst>
          <pc:docMk/>
          <pc:sldMk cId="1668183406" sldId="430"/>
        </pc:sldMkLst>
      </pc:sldChg>
      <pc:sldChg chg="delSp ord">
        <pc:chgData name="Björn Traustason" userId="af305df6-d902-46d5-8df4-9365366b1870" providerId="ADAL" clId="{E2D5CF6C-0A41-407F-ADDB-DB869762B5CA}" dt="2019-04-29T10:14:23.547" v="303" actId="478"/>
        <pc:sldMkLst>
          <pc:docMk/>
          <pc:sldMk cId="3736649366" sldId="431"/>
        </pc:sldMkLst>
        <pc:spChg chg="del">
          <ac:chgData name="Björn Traustason" userId="af305df6-d902-46d5-8df4-9365366b1870" providerId="ADAL" clId="{E2D5CF6C-0A41-407F-ADDB-DB869762B5CA}" dt="2019-04-29T10:14:23.547" v="303" actId="478"/>
          <ac:spMkLst>
            <pc:docMk/>
            <pc:sldMk cId="3736649366" sldId="431"/>
            <ac:spMk id="5" creationId="{80907BB7-39FC-4887-8BD5-B3B7C728B417}"/>
          </ac:spMkLst>
        </pc:spChg>
        <pc:picChg chg="del">
          <ac:chgData name="Björn Traustason" userId="af305df6-d902-46d5-8df4-9365366b1870" providerId="ADAL" clId="{E2D5CF6C-0A41-407F-ADDB-DB869762B5CA}" dt="2019-04-29T10:14:21.100" v="302" actId="478"/>
          <ac:picMkLst>
            <pc:docMk/>
            <pc:sldMk cId="3736649366" sldId="431"/>
            <ac:picMk id="11" creationId="{3A2EACA2-7667-4771-9403-73E6ECBCF400}"/>
          </ac:picMkLst>
        </pc:picChg>
      </pc:sldChg>
      <pc:sldChg chg="addSp delSp modSp">
        <pc:chgData name="Björn Traustason" userId="af305df6-d902-46d5-8df4-9365366b1870" providerId="ADAL" clId="{E2D5CF6C-0A41-407F-ADDB-DB869762B5CA}" dt="2019-04-29T10:12:50.178" v="273" actId="1076"/>
        <pc:sldMkLst>
          <pc:docMk/>
          <pc:sldMk cId="889889450" sldId="433"/>
        </pc:sldMkLst>
        <pc:spChg chg="mod">
          <ac:chgData name="Björn Traustason" userId="af305df6-d902-46d5-8df4-9365366b1870" providerId="ADAL" clId="{E2D5CF6C-0A41-407F-ADDB-DB869762B5CA}" dt="2019-04-29T10:11:30.884" v="263" actId="20577"/>
          <ac:spMkLst>
            <pc:docMk/>
            <pc:sldMk cId="889889450" sldId="433"/>
            <ac:spMk id="6" creationId="{00000000-0000-0000-0000-000000000000}"/>
          </ac:spMkLst>
        </pc:spChg>
        <pc:spChg chg="del">
          <ac:chgData name="Björn Traustason" userId="af305df6-d902-46d5-8df4-9365366b1870" providerId="ADAL" clId="{E2D5CF6C-0A41-407F-ADDB-DB869762B5CA}" dt="2019-04-29T10:11:13.403" v="219" actId="478"/>
          <ac:spMkLst>
            <pc:docMk/>
            <pc:sldMk cId="889889450" sldId="433"/>
            <ac:spMk id="7" creationId="{FF9BB052-538A-44B2-890B-715E0982474A}"/>
          </ac:spMkLst>
        </pc:spChg>
        <pc:picChg chg="add mod">
          <ac:chgData name="Björn Traustason" userId="af305df6-d902-46d5-8df4-9365366b1870" providerId="ADAL" clId="{E2D5CF6C-0A41-407F-ADDB-DB869762B5CA}" dt="2019-04-29T10:12:38.720" v="269" actId="1076"/>
          <ac:picMkLst>
            <pc:docMk/>
            <pc:sldMk cId="889889450" sldId="433"/>
            <ac:picMk id="2" creationId="{8F1AA3EB-24EC-4948-A86D-8A1F6CBE66D1}"/>
          </ac:picMkLst>
        </pc:picChg>
        <pc:picChg chg="add del mod ord">
          <ac:chgData name="Björn Traustason" userId="af305df6-d902-46d5-8df4-9365366b1870" providerId="ADAL" clId="{E2D5CF6C-0A41-407F-ADDB-DB869762B5CA}" dt="2019-04-29T10:12:50.178" v="273" actId="1076"/>
          <ac:picMkLst>
            <pc:docMk/>
            <pc:sldMk cId="889889450" sldId="433"/>
            <ac:picMk id="4" creationId="{149AC895-1EF6-4252-A86D-9D6B53A6E360}"/>
          </ac:picMkLst>
        </pc:picChg>
        <pc:picChg chg="del">
          <ac:chgData name="Björn Traustason" userId="af305df6-d902-46d5-8df4-9365366b1870" providerId="ADAL" clId="{E2D5CF6C-0A41-407F-ADDB-DB869762B5CA}" dt="2019-04-29T10:11:10.842" v="218" actId="478"/>
          <ac:picMkLst>
            <pc:docMk/>
            <pc:sldMk cId="889889450" sldId="433"/>
            <ac:picMk id="2050" creationId="{082559F5-36C1-4EE7-94D2-5BD23A6FFA1E}"/>
          </ac:picMkLst>
        </pc:picChg>
      </pc:sldChg>
      <pc:sldChg chg="modSp">
        <pc:chgData name="Björn Traustason" userId="af305df6-d902-46d5-8df4-9365366b1870" providerId="ADAL" clId="{E2D5CF6C-0A41-407F-ADDB-DB869762B5CA}" dt="2019-04-29T09:42:26.797" v="114" actId="6549"/>
        <pc:sldMkLst>
          <pc:docMk/>
          <pc:sldMk cId="2257332472" sldId="434"/>
        </pc:sldMkLst>
        <pc:spChg chg="mod">
          <ac:chgData name="Björn Traustason" userId="af305df6-d902-46d5-8df4-9365366b1870" providerId="ADAL" clId="{E2D5CF6C-0A41-407F-ADDB-DB869762B5CA}" dt="2019-04-29T09:42:26.797" v="114" actId="6549"/>
          <ac:spMkLst>
            <pc:docMk/>
            <pc:sldMk cId="2257332472" sldId="434"/>
            <ac:spMk id="6" creationId="{00000000-0000-0000-0000-000000000000}"/>
          </ac:spMkLst>
        </pc:spChg>
      </pc:sldChg>
      <pc:sldChg chg="modSp">
        <pc:chgData name="Björn Traustason" userId="af305df6-d902-46d5-8df4-9365366b1870" providerId="ADAL" clId="{E2D5CF6C-0A41-407F-ADDB-DB869762B5CA}" dt="2019-04-29T10:13:42.099" v="301" actId="6549"/>
        <pc:sldMkLst>
          <pc:docMk/>
          <pc:sldMk cId="2027464047" sldId="435"/>
        </pc:sldMkLst>
        <pc:spChg chg="mod">
          <ac:chgData name="Björn Traustason" userId="af305df6-d902-46d5-8df4-9365366b1870" providerId="ADAL" clId="{E2D5CF6C-0A41-407F-ADDB-DB869762B5CA}" dt="2019-04-29T10:13:42.099" v="301" actId="6549"/>
          <ac:spMkLst>
            <pc:docMk/>
            <pc:sldMk cId="2027464047" sldId="435"/>
            <ac:spMk id="6" creationId="{00000000-0000-0000-0000-000000000000}"/>
          </ac:spMkLst>
        </pc:spChg>
        <pc:picChg chg="mod">
          <ac:chgData name="Björn Traustason" userId="af305df6-d902-46d5-8df4-9365366b1870" providerId="ADAL" clId="{E2D5CF6C-0A41-407F-ADDB-DB869762B5CA}" dt="2019-04-29T09:28:48.235" v="18" actId="1076"/>
          <ac:picMkLst>
            <pc:docMk/>
            <pc:sldMk cId="2027464047" sldId="435"/>
            <ac:picMk id="4" creationId="{8388752C-ED3F-4C00-B087-0254F0FECF90}"/>
          </ac:picMkLst>
        </pc:picChg>
      </pc:sldChg>
      <pc:sldChg chg="addSp delSp modSp">
        <pc:chgData name="Björn Traustason" userId="af305df6-d902-46d5-8df4-9365366b1870" providerId="ADAL" clId="{E2D5CF6C-0A41-407F-ADDB-DB869762B5CA}" dt="2019-04-29T10:16:43.904" v="315" actId="478"/>
        <pc:sldMkLst>
          <pc:docMk/>
          <pc:sldMk cId="1417970382" sldId="436"/>
        </pc:sldMkLst>
        <pc:spChg chg="add del mod">
          <ac:chgData name="Björn Traustason" userId="af305df6-d902-46d5-8df4-9365366b1870" providerId="ADAL" clId="{E2D5CF6C-0A41-407F-ADDB-DB869762B5CA}" dt="2019-04-29T10:16:43.904" v="315" actId="478"/>
          <ac:spMkLst>
            <pc:docMk/>
            <pc:sldMk cId="1417970382" sldId="436"/>
            <ac:spMk id="3" creationId="{B9DD00FF-063F-45F6-A607-E01A39E6D286}"/>
          </ac:spMkLst>
        </pc:spChg>
      </pc:sldChg>
      <pc:sldChg chg="add">
        <pc:chgData name="Björn Traustason" userId="af305df6-d902-46d5-8df4-9365366b1870" providerId="ADAL" clId="{E2D5CF6C-0A41-407F-ADDB-DB869762B5CA}" dt="2019-04-29T09:35:43.087" v="37"/>
        <pc:sldMkLst>
          <pc:docMk/>
          <pc:sldMk cId="2906939877" sldId="437"/>
        </pc:sldMkLst>
      </pc:sldChg>
      <pc:sldChg chg="del">
        <pc:chgData name="Björn Traustason" userId="af305df6-d902-46d5-8df4-9365366b1870" providerId="ADAL" clId="{E2D5CF6C-0A41-407F-ADDB-DB869762B5CA}" dt="2019-04-29T09:24:03.107" v="0" actId="2696"/>
        <pc:sldMkLst>
          <pc:docMk/>
          <pc:sldMk cId="3702327344" sldId="437"/>
        </pc:sldMkLst>
      </pc:sldChg>
      <pc:sldChg chg="del">
        <pc:chgData name="Björn Traustason" userId="af305df6-d902-46d5-8df4-9365366b1870" providerId="ADAL" clId="{E2D5CF6C-0A41-407F-ADDB-DB869762B5CA}" dt="2019-04-29T09:27:52.875" v="17" actId="2696"/>
        <pc:sldMkLst>
          <pc:docMk/>
          <pc:sldMk cId="4216879411" sldId="438"/>
        </pc:sldMkLst>
      </pc:sldChg>
      <pc:sldChg chg="del">
        <pc:chgData name="Björn Traustason" userId="af305df6-d902-46d5-8df4-9365366b1870" providerId="ADAL" clId="{E2D5CF6C-0A41-407F-ADDB-DB869762B5CA}" dt="2019-04-29T09:30:54.360" v="19" actId="2696"/>
        <pc:sldMkLst>
          <pc:docMk/>
          <pc:sldMk cId="1302041719" sldId="439"/>
        </pc:sldMkLst>
      </pc:sldChg>
      <pc:sldChg chg="addSp delSp modSp add del">
        <pc:chgData name="Björn Traustason" userId="af305df6-d902-46d5-8df4-9365366b1870" providerId="ADAL" clId="{E2D5CF6C-0A41-407F-ADDB-DB869762B5CA}" dt="2019-04-29T10:20:37.074" v="383" actId="115"/>
        <pc:sldMkLst>
          <pc:docMk/>
          <pc:sldMk cId="1244570365" sldId="440"/>
        </pc:sldMkLst>
        <pc:spChg chg="mod">
          <ac:chgData name="Björn Traustason" userId="af305df6-d902-46d5-8df4-9365366b1870" providerId="ADAL" clId="{E2D5CF6C-0A41-407F-ADDB-DB869762B5CA}" dt="2019-04-29T10:20:37.074" v="383" actId="115"/>
          <ac:spMkLst>
            <pc:docMk/>
            <pc:sldMk cId="1244570365" sldId="440"/>
            <ac:spMk id="2" creationId="{28B1EAF5-6F25-431A-9A43-B4E8CE50AB66}"/>
          </ac:spMkLst>
        </pc:spChg>
        <pc:picChg chg="add del">
          <ac:chgData name="Björn Traustason" userId="af305df6-d902-46d5-8df4-9365366b1870" providerId="ADAL" clId="{E2D5CF6C-0A41-407F-ADDB-DB869762B5CA}" dt="2019-04-29T09:31:43.841" v="24"/>
          <ac:picMkLst>
            <pc:docMk/>
            <pc:sldMk cId="1244570365" sldId="440"/>
            <ac:picMk id="9" creationId="{68450495-48F9-4046-B640-86FFC91A6892}"/>
          </ac:picMkLst>
        </pc:picChg>
      </pc:sldChg>
      <pc:sldChg chg="addSp delSp modSp">
        <pc:chgData name="Björn Traustason" userId="af305df6-d902-46d5-8df4-9365366b1870" providerId="ADAL" clId="{E2D5CF6C-0A41-407F-ADDB-DB869762B5CA}" dt="2019-04-29T09:42:11.985" v="75" actId="1076"/>
        <pc:sldMkLst>
          <pc:docMk/>
          <pc:sldMk cId="1571813155" sldId="441"/>
        </pc:sldMkLst>
        <pc:spChg chg="mod">
          <ac:chgData name="Björn Traustason" userId="af305df6-d902-46d5-8df4-9365366b1870" providerId="ADAL" clId="{E2D5CF6C-0A41-407F-ADDB-DB869762B5CA}" dt="2019-04-29T09:39:54.448" v="72" actId="20577"/>
          <ac:spMkLst>
            <pc:docMk/>
            <pc:sldMk cId="1571813155" sldId="441"/>
            <ac:spMk id="2" creationId="{00000000-0000-0000-0000-000000000000}"/>
          </ac:spMkLst>
        </pc:spChg>
        <pc:spChg chg="mod">
          <ac:chgData name="Björn Traustason" userId="af305df6-d902-46d5-8df4-9365366b1870" providerId="ADAL" clId="{E2D5CF6C-0A41-407F-ADDB-DB869762B5CA}" dt="2019-04-29T09:39:52.553" v="69" actId="1076"/>
          <ac:spMkLst>
            <pc:docMk/>
            <pc:sldMk cId="1571813155" sldId="441"/>
            <ac:spMk id="6" creationId="{06DDF3FA-AD30-4BC6-9D95-A7DCA0E89F55}"/>
          </ac:spMkLst>
        </pc:spChg>
        <pc:picChg chg="add mod">
          <ac:chgData name="Björn Traustason" userId="af305df6-d902-46d5-8df4-9365366b1870" providerId="ADAL" clId="{E2D5CF6C-0A41-407F-ADDB-DB869762B5CA}" dt="2019-04-29T09:42:11.985" v="75" actId="1076"/>
          <ac:picMkLst>
            <pc:docMk/>
            <pc:sldMk cId="1571813155" sldId="441"/>
            <ac:picMk id="3" creationId="{3AEF3C19-329A-40FC-9B1F-9E9F4A86FCEF}"/>
          </ac:picMkLst>
        </pc:picChg>
        <pc:picChg chg="del">
          <ac:chgData name="Björn Traustason" userId="af305df6-d902-46d5-8df4-9365366b1870" providerId="ADAL" clId="{E2D5CF6C-0A41-407F-ADDB-DB869762B5CA}" dt="2019-04-29T09:39:44.092" v="68" actId="478"/>
          <ac:picMkLst>
            <pc:docMk/>
            <pc:sldMk cId="1571813155" sldId="441"/>
            <ac:picMk id="7" creationId="{C65D9433-7C0F-473E-AF9A-7C2742571395}"/>
          </ac:picMkLst>
        </pc:picChg>
        <pc:picChg chg="del">
          <ac:chgData name="Björn Traustason" userId="af305df6-d902-46d5-8df4-9365366b1870" providerId="ADAL" clId="{E2D5CF6C-0A41-407F-ADDB-DB869762B5CA}" dt="2019-04-29T09:39:38.506" v="67" actId="478"/>
          <ac:picMkLst>
            <pc:docMk/>
            <pc:sldMk cId="1571813155" sldId="441"/>
            <ac:picMk id="8" creationId="{6865DD75-E9AF-420B-BAA7-3529985422C8}"/>
          </ac:picMkLst>
        </pc:picChg>
        <pc:picChg chg="del">
          <ac:chgData name="Björn Traustason" userId="af305df6-d902-46d5-8df4-9365366b1870" providerId="ADAL" clId="{E2D5CF6C-0A41-407F-ADDB-DB869762B5CA}" dt="2019-04-29T09:39:37.673" v="66" actId="478"/>
          <ac:picMkLst>
            <pc:docMk/>
            <pc:sldMk cId="1571813155" sldId="441"/>
            <ac:picMk id="9" creationId="{F33B8FA9-6705-41A9-B7D8-C4FB366A0A3E}"/>
          </ac:picMkLst>
        </pc:picChg>
      </pc:sldChg>
      <pc:sldChg chg="addSp delSp modSp add">
        <pc:chgData name="Björn Traustason" userId="af305df6-d902-46d5-8df4-9365366b1870" providerId="ADAL" clId="{E2D5CF6C-0A41-407F-ADDB-DB869762B5CA}" dt="2019-04-29T09:38:26.382" v="55" actId="20577"/>
        <pc:sldMkLst>
          <pc:docMk/>
          <pc:sldMk cId="3637543319" sldId="445"/>
        </pc:sldMkLst>
        <pc:spChg chg="mod">
          <ac:chgData name="Björn Traustason" userId="af305df6-d902-46d5-8df4-9365366b1870" providerId="ADAL" clId="{E2D5CF6C-0A41-407F-ADDB-DB869762B5CA}" dt="2019-04-29T09:38:26.382" v="55" actId="20577"/>
          <ac:spMkLst>
            <pc:docMk/>
            <pc:sldMk cId="3637543319" sldId="445"/>
            <ac:spMk id="2" creationId="{00000000-0000-0000-0000-000000000000}"/>
          </ac:spMkLst>
        </pc:spChg>
        <pc:picChg chg="del">
          <ac:chgData name="Björn Traustason" userId="af305df6-d902-46d5-8df4-9365366b1870" providerId="ADAL" clId="{E2D5CF6C-0A41-407F-ADDB-DB869762B5CA}" dt="2019-04-29T09:36:14.859" v="41" actId="478"/>
          <ac:picMkLst>
            <pc:docMk/>
            <pc:sldMk cId="3637543319" sldId="445"/>
            <ac:picMk id="3" creationId="{ACF16D24-7CFF-4F6C-80B4-96A9953DBF43}"/>
          </ac:picMkLst>
        </pc:picChg>
        <pc:picChg chg="add del mod">
          <ac:chgData name="Björn Traustason" userId="af305df6-d902-46d5-8df4-9365366b1870" providerId="ADAL" clId="{E2D5CF6C-0A41-407F-ADDB-DB869762B5CA}" dt="2019-04-29T09:37:44.329" v="48" actId="478"/>
          <ac:picMkLst>
            <pc:docMk/>
            <pc:sldMk cId="3637543319" sldId="445"/>
            <ac:picMk id="4" creationId="{B0B382B7-4847-44CC-BE1B-F99AC8E86AF9}"/>
          </ac:picMkLst>
        </pc:picChg>
        <pc:picChg chg="add mod">
          <ac:chgData name="Björn Traustason" userId="af305df6-d902-46d5-8df4-9365366b1870" providerId="ADAL" clId="{E2D5CF6C-0A41-407F-ADDB-DB869762B5CA}" dt="2019-04-29T09:38:23.531" v="54" actId="1076"/>
          <ac:picMkLst>
            <pc:docMk/>
            <pc:sldMk cId="3637543319" sldId="445"/>
            <ac:picMk id="6" creationId="{3CA99C64-D0F7-42FD-86B6-C135E56D87B8}"/>
          </ac:picMkLst>
        </pc:picChg>
        <pc:picChg chg="del">
          <ac:chgData name="Björn Traustason" userId="af305df6-d902-46d5-8df4-9365366b1870" providerId="ADAL" clId="{E2D5CF6C-0A41-407F-ADDB-DB869762B5CA}" dt="2019-04-29T09:36:15.880" v="42" actId="478"/>
          <ac:picMkLst>
            <pc:docMk/>
            <pc:sldMk cId="3637543319" sldId="445"/>
            <ac:picMk id="7" creationId="{478A9F93-8347-4A82-B61C-F8CCFD8FDF92}"/>
          </ac:picMkLst>
        </pc:picChg>
        <pc:picChg chg="del">
          <ac:chgData name="Björn Traustason" userId="af305df6-d902-46d5-8df4-9365366b1870" providerId="ADAL" clId="{E2D5CF6C-0A41-407F-ADDB-DB869762B5CA}" dt="2019-04-29T09:36:14.267" v="40" actId="478"/>
          <ac:picMkLst>
            <pc:docMk/>
            <pc:sldMk cId="3637543319" sldId="445"/>
            <ac:picMk id="8" creationId="{5457C339-29AF-40FC-AA3B-D1420381E14F}"/>
          </ac:picMkLst>
        </pc:picChg>
        <pc:picChg chg="mod">
          <ac:chgData name="Björn Traustason" userId="af305df6-d902-46d5-8df4-9365366b1870" providerId="ADAL" clId="{E2D5CF6C-0A41-407F-ADDB-DB869762B5CA}" dt="2019-04-29T09:37:47.634" v="49" actId="1076"/>
          <ac:picMkLst>
            <pc:docMk/>
            <pc:sldMk cId="3637543319" sldId="445"/>
            <ac:picMk id="1026" creationId="{6276DFF1-609F-4729-AFDB-2BE28411442C}"/>
          </ac:picMkLst>
        </pc:picChg>
      </pc:sldChg>
      <pc:sldChg chg="delSp modSp add">
        <pc:chgData name="Björn Traustason" userId="af305df6-d902-46d5-8df4-9365366b1870" providerId="ADAL" clId="{E2D5CF6C-0A41-407F-ADDB-DB869762B5CA}" dt="2019-04-29T10:18:58.556" v="316" actId="20577"/>
        <pc:sldMkLst>
          <pc:docMk/>
          <pc:sldMk cId="2998051887" sldId="446"/>
        </pc:sldMkLst>
        <pc:spChg chg="mod">
          <ac:chgData name="Björn Traustason" userId="af305df6-d902-46d5-8df4-9365366b1870" providerId="ADAL" clId="{E2D5CF6C-0A41-407F-ADDB-DB869762B5CA}" dt="2019-04-29T10:18:58.556" v="316" actId="20577"/>
          <ac:spMkLst>
            <pc:docMk/>
            <pc:sldMk cId="2998051887" sldId="446"/>
            <ac:spMk id="2" creationId="{00000000-0000-0000-0000-000000000000}"/>
          </ac:spMkLst>
        </pc:spChg>
        <pc:picChg chg="mod">
          <ac:chgData name="Björn Traustason" userId="af305df6-d902-46d5-8df4-9365366b1870" providerId="ADAL" clId="{E2D5CF6C-0A41-407F-ADDB-DB869762B5CA}" dt="2019-04-29T09:38:52.466" v="59" actId="1076"/>
          <ac:picMkLst>
            <pc:docMk/>
            <pc:sldMk cId="2998051887" sldId="446"/>
            <ac:picMk id="4" creationId="{B0B382B7-4847-44CC-BE1B-F99AC8E86AF9}"/>
          </ac:picMkLst>
        </pc:picChg>
        <pc:picChg chg="del">
          <ac:chgData name="Björn Traustason" userId="af305df6-d902-46d5-8df4-9365366b1870" providerId="ADAL" clId="{E2D5CF6C-0A41-407F-ADDB-DB869762B5CA}" dt="2019-04-29T09:38:47.960" v="57" actId="478"/>
          <ac:picMkLst>
            <pc:docMk/>
            <pc:sldMk cId="2998051887" sldId="446"/>
            <ac:picMk id="1026" creationId="{6276DFF1-609F-4729-AFDB-2BE28411442C}"/>
          </ac:picMkLst>
        </pc:picChg>
      </pc:sldChg>
      <pc:sldChg chg="addSp delSp modSp add">
        <pc:chgData name="Björn Traustason" userId="af305df6-d902-46d5-8df4-9365366b1870" providerId="ADAL" clId="{E2D5CF6C-0A41-407F-ADDB-DB869762B5CA}" dt="2019-04-29T09:46:11.583" v="162" actId="6549"/>
        <pc:sldMkLst>
          <pc:docMk/>
          <pc:sldMk cId="1538221845" sldId="447"/>
        </pc:sldMkLst>
        <pc:spChg chg="mod">
          <ac:chgData name="Björn Traustason" userId="af305df6-d902-46d5-8df4-9365366b1870" providerId="ADAL" clId="{E2D5CF6C-0A41-407F-ADDB-DB869762B5CA}" dt="2019-04-29T09:46:11.583" v="162" actId="6549"/>
          <ac:spMkLst>
            <pc:docMk/>
            <pc:sldMk cId="1538221845" sldId="447"/>
            <ac:spMk id="6" creationId="{00000000-0000-0000-0000-000000000000}"/>
          </ac:spMkLst>
        </pc:spChg>
        <pc:spChg chg="del mod">
          <ac:chgData name="Björn Traustason" userId="af305df6-d902-46d5-8df4-9365366b1870" providerId="ADAL" clId="{E2D5CF6C-0A41-407F-ADDB-DB869762B5CA}" dt="2019-04-29T09:43:59.718" v="120" actId="478"/>
          <ac:spMkLst>
            <pc:docMk/>
            <pc:sldMk cId="1538221845" sldId="447"/>
            <ac:spMk id="7" creationId="{FF9BB052-538A-44B2-890B-715E0982474A}"/>
          </ac:spMkLst>
        </pc:spChg>
        <pc:picChg chg="add mod">
          <ac:chgData name="Björn Traustason" userId="af305df6-d902-46d5-8df4-9365366b1870" providerId="ADAL" clId="{E2D5CF6C-0A41-407F-ADDB-DB869762B5CA}" dt="2019-04-29T09:45:55.519" v="134" actId="1076"/>
          <ac:picMkLst>
            <pc:docMk/>
            <pc:sldMk cId="1538221845" sldId="447"/>
            <ac:picMk id="2" creationId="{FB69FCDD-FC26-4B9E-B828-2D0187DEF876}"/>
          </ac:picMkLst>
        </pc:picChg>
        <pc:picChg chg="del">
          <ac:chgData name="Björn Traustason" userId="af305df6-d902-46d5-8df4-9365366b1870" providerId="ADAL" clId="{E2D5CF6C-0A41-407F-ADDB-DB869762B5CA}" dt="2019-04-29T09:43:56.647" v="117" actId="478"/>
          <ac:picMkLst>
            <pc:docMk/>
            <pc:sldMk cId="1538221845" sldId="447"/>
            <ac:picMk id="4" creationId="{149AC895-1EF6-4252-A86D-9D6B53A6E360}"/>
          </ac:picMkLst>
        </pc:picChg>
        <pc:picChg chg="add mod">
          <ac:chgData name="Björn Traustason" userId="af305df6-d902-46d5-8df4-9365366b1870" providerId="ADAL" clId="{E2D5CF6C-0A41-407F-ADDB-DB869762B5CA}" dt="2019-04-29T09:46:04.506" v="137" actId="1076"/>
          <ac:picMkLst>
            <pc:docMk/>
            <pc:sldMk cId="1538221845" sldId="447"/>
            <ac:picMk id="5" creationId="{EABEE322-F56F-499B-A777-8DD1B9457A7C}"/>
          </ac:picMkLst>
        </pc:picChg>
        <pc:picChg chg="add mod">
          <ac:chgData name="Björn Traustason" userId="af305df6-d902-46d5-8df4-9365366b1870" providerId="ADAL" clId="{E2D5CF6C-0A41-407F-ADDB-DB869762B5CA}" dt="2019-04-29T09:46:00.470" v="135" actId="1076"/>
          <ac:picMkLst>
            <pc:docMk/>
            <pc:sldMk cId="1538221845" sldId="447"/>
            <ac:picMk id="10" creationId="{F78A6181-643F-4485-AA8F-2F20C76E5A03}"/>
          </ac:picMkLst>
        </pc:picChg>
        <pc:picChg chg="del">
          <ac:chgData name="Björn Traustason" userId="af305df6-d902-46d5-8df4-9365366b1870" providerId="ADAL" clId="{E2D5CF6C-0A41-407F-ADDB-DB869762B5CA}" dt="2019-04-29T09:43:57.184" v="118" actId="478"/>
          <ac:picMkLst>
            <pc:docMk/>
            <pc:sldMk cId="1538221845" sldId="447"/>
            <ac:picMk id="2050" creationId="{082559F5-36C1-4EE7-94D2-5BD23A6FFA1E}"/>
          </ac:picMkLst>
        </pc:picChg>
      </pc:sldChg>
      <pc:sldChg chg="addSp delSp modSp add">
        <pc:chgData name="Björn Traustason" userId="af305df6-d902-46d5-8df4-9365366b1870" providerId="ADAL" clId="{E2D5CF6C-0A41-407F-ADDB-DB869762B5CA}" dt="2019-04-29T10:19:50.828" v="381" actId="20577"/>
        <pc:sldMkLst>
          <pc:docMk/>
          <pc:sldMk cId="3116212719" sldId="448"/>
        </pc:sldMkLst>
        <pc:spChg chg="mod">
          <ac:chgData name="Björn Traustason" userId="af305df6-d902-46d5-8df4-9365366b1870" providerId="ADAL" clId="{E2D5CF6C-0A41-407F-ADDB-DB869762B5CA}" dt="2019-04-29T10:19:50.828" v="381" actId="20577"/>
          <ac:spMkLst>
            <pc:docMk/>
            <pc:sldMk cId="3116212719" sldId="448"/>
            <ac:spMk id="2" creationId="{00000000-0000-0000-0000-000000000000}"/>
          </ac:spMkLst>
        </pc:spChg>
        <pc:spChg chg="del">
          <ac:chgData name="Björn Traustason" userId="af305df6-d902-46d5-8df4-9365366b1870" providerId="ADAL" clId="{E2D5CF6C-0A41-407F-ADDB-DB869762B5CA}" dt="2019-04-29T10:19:08.677" v="320" actId="478"/>
          <ac:spMkLst>
            <pc:docMk/>
            <pc:sldMk cId="3116212719" sldId="448"/>
            <ac:spMk id="6" creationId="{06DDF3FA-AD30-4BC6-9D95-A7DCA0E89F55}"/>
          </ac:spMkLst>
        </pc:spChg>
        <pc:picChg chg="del">
          <ac:chgData name="Björn Traustason" userId="af305df6-d902-46d5-8df4-9365366b1870" providerId="ADAL" clId="{E2D5CF6C-0A41-407F-ADDB-DB869762B5CA}" dt="2019-04-29T10:19:05.497" v="318" actId="478"/>
          <ac:picMkLst>
            <pc:docMk/>
            <pc:sldMk cId="3116212719" sldId="448"/>
            <ac:picMk id="3" creationId="{3AEF3C19-329A-40FC-9B1F-9E9F4A86FCEF}"/>
          </ac:picMkLst>
        </pc:picChg>
        <pc:picChg chg="add mod">
          <ac:chgData name="Björn Traustason" userId="af305df6-d902-46d5-8df4-9365366b1870" providerId="ADAL" clId="{E2D5CF6C-0A41-407F-ADDB-DB869762B5CA}" dt="2019-04-29T10:19:14.169" v="323" actId="1076"/>
          <ac:picMkLst>
            <pc:docMk/>
            <pc:sldMk cId="3116212719" sldId="448"/>
            <ac:picMk id="4" creationId="{0A4438D8-235F-468A-9015-60E3CB7DC9A6}"/>
          </ac:picMkLst>
        </pc:picChg>
        <pc:picChg chg="del">
          <ac:chgData name="Björn Traustason" userId="af305df6-d902-46d5-8df4-9365366b1870" providerId="ADAL" clId="{E2D5CF6C-0A41-407F-ADDB-DB869762B5CA}" dt="2019-04-29T10:19:06.201" v="319" actId="478"/>
          <ac:picMkLst>
            <pc:docMk/>
            <pc:sldMk cId="3116212719" sldId="448"/>
            <ac:picMk id="10" creationId="{9D39EF33-B78B-4C79-B53D-B81510FB35BE}"/>
          </ac:picMkLst>
        </pc:picChg>
      </pc:sldChg>
      <pc:sldChg chg="addSp delSp modSp add">
        <pc:chgData name="Björn Traustason" userId="af305df6-d902-46d5-8df4-9365366b1870" providerId="ADAL" clId="{E2D5CF6C-0A41-407F-ADDB-DB869762B5CA}" dt="2019-04-29T10:22:56.934" v="415" actId="478"/>
        <pc:sldMkLst>
          <pc:docMk/>
          <pc:sldMk cId="2516053421" sldId="449"/>
        </pc:sldMkLst>
        <pc:spChg chg="mod">
          <ac:chgData name="Björn Traustason" userId="af305df6-d902-46d5-8df4-9365366b1870" providerId="ADAL" clId="{E2D5CF6C-0A41-407F-ADDB-DB869762B5CA}" dt="2019-04-29T10:22:55.088" v="414" actId="6549"/>
          <ac:spMkLst>
            <pc:docMk/>
            <pc:sldMk cId="2516053421" sldId="449"/>
            <ac:spMk id="6" creationId="{00000000-0000-0000-0000-000000000000}"/>
          </ac:spMkLst>
        </pc:spChg>
        <pc:picChg chg="del">
          <ac:chgData name="Björn Traustason" userId="af305df6-d902-46d5-8df4-9365366b1870" providerId="ADAL" clId="{E2D5CF6C-0A41-407F-ADDB-DB869762B5CA}" dt="2019-04-29T10:22:56.934" v="415" actId="478"/>
          <ac:picMkLst>
            <pc:docMk/>
            <pc:sldMk cId="2516053421" sldId="449"/>
            <ac:picMk id="2" creationId="{595EE688-2D44-49F3-BDB9-6DA299713B76}"/>
          </ac:picMkLst>
        </pc:picChg>
        <pc:picChg chg="del mod">
          <ac:chgData name="Björn Traustason" userId="af305df6-d902-46d5-8df4-9365366b1870" providerId="ADAL" clId="{E2D5CF6C-0A41-407F-ADDB-DB869762B5CA}" dt="2019-04-29T10:22:42.439" v="391" actId="478"/>
          <ac:picMkLst>
            <pc:docMk/>
            <pc:sldMk cId="2516053421" sldId="449"/>
            <ac:picMk id="3" creationId="{A86BAC91-9757-4914-922D-2FE6ACA5F225}"/>
          </ac:picMkLst>
        </pc:picChg>
        <pc:picChg chg="del">
          <ac:chgData name="Björn Traustason" userId="af305df6-d902-46d5-8df4-9365366b1870" providerId="ADAL" clId="{E2D5CF6C-0A41-407F-ADDB-DB869762B5CA}" dt="2019-04-29T10:22:41.880" v="389" actId="478"/>
          <ac:picMkLst>
            <pc:docMk/>
            <pc:sldMk cId="2516053421" sldId="449"/>
            <ac:picMk id="4" creationId="{74159561-8DF1-4027-92D9-D07B803B3E93}"/>
          </ac:picMkLst>
        </pc:picChg>
        <pc:picChg chg="add mod">
          <ac:chgData name="Björn Traustason" userId="af305df6-d902-46d5-8df4-9365366b1870" providerId="ADAL" clId="{E2D5CF6C-0A41-407F-ADDB-DB869762B5CA}" dt="2019-04-29T10:22:48.742" v="394" actId="1076"/>
          <ac:picMkLst>
            <pc:docMk/>
            <pc:sldMk cId="2516053421" sldId="449"/>
            <ac:picMk id="1026" creationId="{ABB355DA-D4AC-437F-9B03-65CE26568B3D}"/>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222E74-62A5-45AF-AE3A-3C841C50EA7E}" type="doc">
      <dgm:prSet loTypeId="urn:microsoft.com/office/officeart/2005/8/layout/venn3" loCatId="relationship" qsTypeId="urn:microsoft.com/office/officeart/2005/8/quickstyle/3d1" qsCatId="3D" csTypeId="urn:microsoft.com/office/officeart/2005/8/colors/accent1_2" csCatId="accent1" phldr="1"/>
      <dgm:spPr/>
      <dgm:t>
        <a:bodyPr/>
        <a:lstStyle/>
        <a:p>
          <a:endParaRPr lang="en-US"/>
        </a:p>
      </dgm:t>
    </dgm:pt>
    <dgm:pt modelId="{179233C5-2C07-4106-9339-6C4C98D52C6B}">
      <dgm:prSet phldrT="[Text]" custT="1"/>
      <dgm:spPr/>
      <dgm:t>
        <a:bodyPr spcFirstLastPara="0" vert="horz" wrap="square" lIns="146692" tIns="38100" rIns="146692" bIns="38100" numCol="1" spcCol="1270" anchor="ctr" anchorCtr="0"/>
        <a:lstStyle/>
        <a:p>
          <a:pPr marL="0" lvl="0" indent="0" algn="ctr" defTabSz="1333500">
            <a:lnSpc>
              <a:spcPct val="90000"/>
            </a:lnSpc>
            <a:spcBef>
              <a:spcPct val="0"/>
            </a:spcBef>
            <a:spcAft>
              <a:spcPct val="35000"/>
            </a:spcAft>
            <a:buNone/>
          </a:pPr>
          <a:r>
            <a:rPr lang="en-US" sz="1400" b="1" kern="1200">
              <a:latin typeface="Calibri" panose="020F0502020204030204"/>
              <a:ea typeface="+mn-ea"/>
              <a:cs typeface="+mn-cs"/>
            </a:rPr>
            <a:t>Félagslegt leiguhúsnæði</a:t>
          </a:r>
          <a:endParaRPr lang="en-US" sz="1400" b="1" kern="1200" dirty="0">
            <a:latin typeface="Calibri" panose="020F0502020204030204"/>
            <a:ea typeface="+mn-ea"/>
            <a:cs typeface="+mn-cs"/>
          </a:endParaRPr>
        </a:p>
      </dgm:t>
    </dgm:pt>
    <dgm:pt modelId="{B73E66D3-187E-4F33-8244-F8505E9E59B1}" type="parTrans" cxnId="{38E19A65-1A5F-4064-BD71-16FD04F34F14}">
      <dgm:prSet/>
      <dgm:spPr/>
      <dgm:t>
        <a:bodyPr/>
        <a:lstStyle/>
        <a:p>
          <a:endParaRPr lang="en-US"/>
        </a:p>
      </dgm:t>
    </dgm:pt>
    <dgm:pt modelId="{AFDFA044-F5B2-4F82-B705-7AEABB806190}" type="sibTrans" cxnId="{38E19A65-1A5F-4064-BD71-16FD04F34F14}">
      <dgm:prSet/>
      <dgm:spPr/>
      <dgm:t>
        <a:bodyPr/>
        <a:lstStyle/>
        <a:p>
          <a:endParaRPr lang="en-US"/>
        </a:p>
      </dgm:t>
    </dgm:pt>
    <dgm:pt modelId="{0F74C5F5-F75B-4672-8F98-7DCFA051B6C3}">
      <dgm:prSet phldrT="[Text]" custT="1"/>
      <dgm:spPr/>
      <dgm:t>
        <a:bodyPr/>
        <a:lstStyle/>
        <a:p>
          <a:endParaRPr lang="en-US" sz="1400" b="1" dirty="0"/>
        </a:p>
        <a:p>
          <a:r>
            <a:rPr lang="en-US" sz="1400" b="1" dirty="0" err="1"/>
            <a:t>Lög</a:t>
          </a:r>
          <a:r>
            <a:rPr lang="en-US" sz="1400" b="1" dirty="0"/>
            <a:t> um </a:t>
          </a:r>
          <a:r>
            <a:rPr lang="en-US" sz="1400" b="1" dirty="0" err="1"/>
            <a:t>Almennar</a:t>
          </a:r>
          <a:r>
            <a:rPr lang="en-US" sz="1400" b="1" dirty="0"/>
            <a:t> </a:t>
          </a:r>
          <a:r>
            <a:rPr lang="en-US" sz="1400" b="1" dirty="0" err="1"/>
            <a:t>íbúðir</a:t>
          </a:r>
          <a:endParaRPr lang="en-US" sz="1400" b="1" dirty="0"/>
        </a:p>
      </dgm:t>
    </dgm:pt>
    <dgm:pt modelId="{C73676D8-0CE6-4E72-8930-D7E9A0A1C885}" type="parTrans" cxnId="{5662B6AD-12E8-4D34-B21B-9F118F5D3A7D}">
      <dgm:prSet/>
      <dgm:spPr/>
      <dgm:t>
        <a:bodyPr/>
        <a:lstStyle/>
        <a:p>
          <a:endParaRPr lang="en-US"/>
        </a:p>
      </dgm:t>
    </dgm:pt>
    <dgm:pt modelId="{CCF22E63-BE50-4895-B3AA-948FB358484D}" type="sibTrans" cxnId="{5662B6AD-12E8-4D34-B21B-9F118F5D3A7D}">
      <dgm:prSet/>
      <dgm:spPr/>
      <dgm:t>
        <a:bodyPr/>
        <a:lstStyle/>
        <a:p>
          <a:endParaRPr lang="en-US"/>
        </a:p>
      </dgm:t>
    </dgm:pt>
    <dgm:pt modelId="{8CC3432C-C4FE-4719-B766-8740B86B0DA4}">
      <dgm:prSet phldrT="[Text]" custT="1"/>
      <dgm:spPr>
        <a:solidFill>
          <a:schemeClr val="accent5">
            <a:alpha val="50000"/>
          </a:schemeClr>
        </a:solidFill>
      </dgm:spPr>
      <dgm:t>
        <a:bodyPr spcFirstLastPara="0" vert="horz" wrap="square" lIns="146692" tIns="38100" rIns="146692" bIns="38100" numCol="1" spcCol="1270" anchor="ctr" anchorCtr="0"/>
        <a:lstStyle/>
        <a:p>
          <a:pPr marL="0" lvl="0" indent="0" algn="ctr" defTabSz="1333500">
            <a:lnSpc>
              <a:spcPct val="90000"/>
            </a:lnSpc>
            <a:spcBef>
              <a:spcPct val="0"/>
            </a:spcBef>
            <a:spcAft>
              <a:spcPct val="35000"/>
            </a:spcAft>
            <a:buNone/>
          </a:pPr>
          <a:r>
            <a:rPr lang="en-US" sz="1600" b="1" kern="1200" dirty="0">
              <a:latin typeface="+mj-lt"/>
              <a:ea typeface="+mn-ea"/>
              <a:cs typeface="+mn-cs"/>
            </a:rPr>
            <a:t>BLÆR</a:t>
          </a:r>
        </a:p>
        <a:p>
          <a:pPr marL="0" lvl="0" indent="0" algn="ctr" defTabSz="1333500">
            <a:lnSpc>
              <a:spcPct val="90000"/>
            </a:lnSpc>
            <a:spcBef>
              <a:spcPct val="0"/>
            </a:spcBef>
            <a:spcAft>
              <a:spcPct val="35000"/>
            </a:spcAft>
            <a:buNone/>
          </a:pPr>
          <a:r>
            <a:rPr lang="en-US" sz="1200" b="0" kern="1200" dirty="0">
              <a:latin typeface="+mj-lt"/>
              <a:ea typeface="+mn-ea"/>
              <a:cs typeface="+mn-cs"/>
            </a:rPr>
            <a:t>LEIGUFÉLAG</a:t>
          </a:r>
        </a:p>
      </dgm:t>
    </dgm:pt>
    <dgm:pt modelId="{59C4284C-CD74-433D-B014-A28E3358D2BF}" type="parTrans" cxnId="{5CF5871A-C496-40D0-8080-F148AFC2D763}">
      <dgm:prSet/>
      <dgm:spPr/>
      <dgm:t>
        <a:bodyPr/>
        <a:lstStyle/>
        <a:p>
          <a:endParaRPr lang="en-US"/>
        </a:p>
      </dgm:t>
    </dgm:pt>
    <dgm:pt modelId="{EA0E6631-8795-4057-9950-94D2B53B2009}" type="sibTrans" cxnId="{5CF5871A-C496-40D0-8080-F148AFC2D763}">
      <dgm:prSet/>
      <dgm:spPr/>
      <dgm:t>
        <a:bodyPr/>
        <a:lstStyle/>
        <a:p>
          <a:endParaRPr lang="en-US"/>
        </a:p>
      </dgm:t>
    </dgm:pt>
    <dgm:pt modelId="{79412C45-3256-4758-A53F-7F053FE680C8}">
      <dgm:prSet phldrT="[Text]"/>
      <dgm:spPr/>
      <dgm:t>
        <a:bodyPr spcFirstLastPara="0" vert="horz" wrap="square" lIns="146692" tIns="38100" rIns="146692" bIns="38100" numCol="1" spcCol="1270" anchor="ctr" anchorCtr="0"/>
        <a:lstStyle/>
        <a:p>
          <a:pPr>
            <a:buNone/>
          </a:pPr>
          <a:r>
            <a:rPr lang="en-US" b="1" dirty="0" err="1">
              <a:latin typeface="Calibri" panose="020F0502020204030204"/>
              <a:ea typeface="+mn-ea"/>
              <a:cs typeface="+mn-cs"/>
            </a:rPr>
            <a:t>Almennur</a:t>
          </a:r>
          <a:r>
            <a:rPr lang="en-US" b="1" dirty="0">
              <a:latin typeface="Calibri" panose="020F0502020204030204"/>
              <a:ea typeface="+mn-ea"/>
              <a:cs typeface="+mn-cs"/>
            </a:rPr>
            <a:t> </a:t>
          </a:r>
          <a:r>
            <a:rPr lang="en-US" b="1" dirty="0" err="1">
              <a:latin typeface="Calibri" panose="020F0502020204030204"/>
              <a:ea typeface="+mn-ea"/>
              <a:cs typeface="+mn-cs"/>
            </a:rPr>
            <a:t>markaður</a:t>
          </a:r>
          <a:endParaRPr lang="en-US" b="1" dirty="0">
            <a:latin typeface="Calibri" panose="020F0502020204030204"/>
            <a:ea typeface="+mn-ea"/>
            <a:cs typeface="+mn-cs"/>
          </a:endParaRPr>
        </a:p>
        <a:p>
          <a:pPr>
            <a:buNone/>
          </a:pPr>
          <a:r>
            <a:rPr lang="en-US" i="1" dirty="0" err="1">
              <a:latin typeface="Calibri" panose="020F0502020204030204"/>
              <a:ea typeface="+mn-ea"/>
              <a:cs typeface="+mn-cs"/>
            </a:rPr>
            <a:t>Kaup</a:t>
          </a:r>
          <a:r>
            <a:rPr lang="en-US" i="1" dirty="0">
              <a:latin typeface="Calibri" panose="020F0502020204030204"/>
              <a:ea typeface="+mn-ea"/>
              <a:cs typeface="+mn-cs"/>
            </a:rPr>
            <a:t>, </a:t>
          </a:r>
          <a:r>
            <a:rPr lang="en-US" i="1" dirty="0" err="1">
              <a:latin typeface="Calibri" panose="020F0502020204030204"/>
              <a:ea typeface="+mn-ea"/>
              <a:cs typeface="+mn-cs"/>
            </a:rPr>
            <a:t>leiga</a:t>
          </a:r>
          <a:r>
            <a:rPr lang="en-US" i="1" dirty="0">
              <a:latin typeface="Calibri" panose="020F0502020204030204"/>
              <a:ea typeface="+mn-ea"/>
              <a:cs typeface="+mn-cs"/>
            </a:rPr>
            <a:t> </a:t>
          </a:r>
          <a:r>
            <a:rPr lang="en-US" i="1" dirty="0" err="1">
              <a:latin typeface="Calibri" panose="020F0502020204030204"/>
              <a:ea typeface="+mn-ea"/>
              <a:cs typeface="+mn-cs"/>
            </a:rPr>
            <a:t>og</a:t>
          </a:r>
          <a:r>
            <a:rPr lang="en-US" i="1" dirty="0">
              <a:latin typeface="Calibri" panose="020F0502020204030204"/>
              <a:ea typeface="+mn-ea"/>
              <a:cs typeface="+mn-cs"/>
            </a:rPr>
            <a:t> </a:t>
          </a:r>
        </a:p>
        <a:p>
          <a:pPr>
            <a:buNone/>
          </a:pPr>
          <a:r>
            <a:rPr lang="en-US" i="1" dirty="0" err="1">
              <a:latin typeface="Calibri" panose="020F0502020204030204"/>
              <a:ea typeface="+mn-ea"/>
              <a:cs typeface="+mn-cs"/>
            </a:rPr>
            <a:t>búseturéttur</a:t>
          </a:r>
          <a:endParaRPr lang="en-US" i="1" dirty="0">
            <a:latin typeface="Calibri" panose="020F0502020204030204"/>
            <a:ea typeface="+mn-ea"/>
            <a:cs typeface="+mn-cs"/>
          </a:endParaRPr>
        </a:p>
      </dgm:t>
    </dgm:pt>
    <dgm:pt modelId="{3291C15B-26A3-4034-BF39-C83A57360E38}" type="parTrans" cxnId="{265A4D89-8896-4914-A0DC-B7180AC42129}">
      <dgm:prSet/>
      <dgm:spPr/>
      <dgm:t>
        <a:bodyPr/>
        <a:lstStyle/>
        <a:p>
          <a:endParaRPr lang="is-IS"/>
        </a:p>
      </dgm:t>
    </dgm:pt>
    <dgm:pt modelId="{DBDA8E40-9ED3-47A6-96ED-B29AC1FCC5AD}" type="sibTrans" cxnId="{265A4D89-8896-4914-A0DC-B7180AC42129}">
      <dgm:prSet/>
      <dgm:spPr/>
      <dgm:t>
        <a:bodyPr/>
        <a:lstStyle/>
        <a:p>
          <a:endParaRPr lang="is-IS"/>
        </a:p>
      </dgm:t>
    </dgm:pt>
    <dgm:pt modelId="{9DD4A3CB-98B4-4346-A96E-622DDD4D8E99}" type="pres">
      <dgm:prSet presAssocID="{C4222E74-62A5-45AF-AE3A-3C841C50EA7E}" presName="Name0" presStyleCnt="0">
        <dgm:presLayoutVars>
          <dgm:dir/>
          <dgm:resizeHandles val="exact"/>
        </dgm:presLayoutVars>
      </dgm:prSet>
      <dgm:spPr/>
    </dgm:pt>
    <dgm:pt modelId="{CFDAE9EE-5248-491A-8957-9FCAB7A6F637}" type="pres">
      <dgm:prSet presAssocID="{179233C5-2C07-4106-9339-6C4C98D52C6B}" presName="Name5" presStyleLbl="vennNode1" presStyleIdx="0" presStyleCnt="4" custLinFactNeighborX="-42677" custLinFactNeighborY="-7">
        <dgm:presLayoutVars>
          <dgm:bulletEnabled val="1"/>
        </dgm:presLayoutVars>
      </dgm:prSet>
      <dgm:spPr>
        <a:xfrm>
          <a:off x="3048" y="699243"/>
          <a:ext cx="2665513" cy="2665513"/>
        </a:xfrm>
        <a:prstGeom prst="ellipse">
          <a:avLst/>
        </a:prstGeom>
      </dgm:spPr>
    </dgm:pt>
    <dgm:pt modelId="{2970BC6B-E70F-436A-841A-13192E696236}" type="pres">
      <dgm:prSet presAssocID="{AFDFA044-F5B2-4F82-B705-7AEABB806190}" presName="space" presStyleCnt="0"/>
      <dgm:spPr/>
    </dgm:pt>
    <dgm:pt modelId="{EA977042-BFE9-4087-92B8-26B471247898}" type="pres">
      <dgm:prSet presAssocID="{0F74C5F5-F75B-4672-8F98-7DCFA051B6C3}" presName="Name5" presStyleLbl="vennNode1" presStyleIdx="1" presStyleCnt="4" custLinFactNeighborX="1827" custLinFactNeighborY="-7">
        <dgm:presLayoutVars>
          <dgm:bulletEnabled val="1"/>
        </dgm:presLayoutVars>
      </dgm:prSet>
      <dgm:spPr/>
    </dgm:pt>
    <dgm:pt modelId="{F430E646-A08F-4E6E-96DD-FC0DCEBCE139}" type="pres">
      <dgm:prSet presAssocID="{CCF22E63-BE50-4895-B3AA-948FB358484D}" presName="space" presStyleCnt="0"/>
      <dgm:spPr/>
    </dgm:pt>
    <dgm:pt modelId="{8F90C72A-081C-46CE-A28C-89DA736AD560}" type="pres">
      <dgm:prSet presAssocID="{8CC3432C-C4FE-4719-B766-8740B86B0DA4}" presName="Name5" presStyleLbl="vennNode1" presStyleIdx="2" presStyleCnt="4" custLinFactNeighborX="23684" custLinFactNeighborY="3895">
        <dgm:presLayoutVars>
          <dgm:bulletEnabled val="1"/>
        </dgm:presLayoutVars>
      </dgm:prSet>
      <dgm:spPr>
        <a:xfrm>
          <a:off x="4267870" y="699243"/>
          <a:ext cx="2665513" cy="2665513"/>
        </a:xfrm>
        <a:prstGeom prst="ellipse">
          <a:avLst/>
        </a:prstGeom>
      </dgm:spPr>
    </dgm:pt>
    <dgm:pt modelId="{4D4605E0-B6A3-49B4-BC2F-C90EE0DE08BE}" type="pres">
      <dgm:prSet presAssocID="{EA0E6631-8795-4057-9950-94D2B53B2009}" presName="space" presStyleCnt="0"/>
      <dgm:spPr/>
    </dgm:pt>
    <dgm:pt modelId="{91630A91-FD01-43F0-ABD8-C75126E2D452}" type="pres">
      <dgm:prSet presAssocID="{79412C45-3256-4758-A53F-7F053FE680C8}" presName="Name5" presStyleLbl="vennNode1" presStyleIdx="3" presStyleCnt="4" custLinFactNeighborX="499" custLinFactNeighborY="3895">
        <dgm:presLayoutVars>
          <dgm:bulletEnabled val="1"/>
        </dgm:presLayoutVars>
      </dgm:prSet>
      <dgm:spPr>
        <a:prstGeom prst="ellipse">
          <a:avLst/>
        </a:prstGeom>
      </dgm:spPr>
    </dgm:pt>
  </dgm:ptLst>
  <dgm:cxnLst>
    <dgm:cxn modelId="{018B8201-A1C7-47CF-A62B-EF84E7785576}" type="presOf" srcId="{C4222E74-62A5-45AF-AE3A-3C841C50EA7E}" destId="{9DD4A3CB-98B4-4346-A96E-622DDD4D8E99}" srcOrd="0" destOrd="0" presId="urn:microsoft.com/office/officeart/2005/8/layout/venn3"/>
    <dgm:cxn modelId="{5CF5871A-C496-40D0-8080-F148AFC2D763}" srcId="{C4222E74-62A5-45AF-AE3A-3C841C50EA7E}" destId="{8CC3432C-C4FE-4719-B766-8740B86B0DA4}" srcOrd="2" destOrd="0" parTransId="{59C4284C-CD74-433D-B014-A28E3358D2BF}" sibTransId="{EA0E6631-8795-4057-9950-94D2B53B2009}"/>
    <dgm:cxn modelId="{F06A783A-3350-4B83-807C-7E40D472EE29}" type="presOf" srcId="{8CC3432C-C4FE-4719-B766-8740B86B0DA4}" destId="{8F90C72A-081C-46CE-A28C-89DA736AD560}" srcOrd="0" destOrd="0" presId="urn:microsoft.com/office/officeart/2005/8/layout/venn3"/>
    <dgm:cxn modelId="{C2EDB364-B0D5-4C34-AC9F-6DBC8D25D463}" type="presOf" srcId="{179233C5-2C07-4106-9339-6C4C98D52C6B}" destId="{CFDAE9EE-5248-491A-8957-9FCAB7A6F637}" srcOrd="0" destOrd="0" presId="urn:microsoft.com/office/officeart/2005/8/layout/venn3"/>
    <dgm:cxn modelId="{38E19A65-1A5F-4064-BD71-16FD04F34F14}" srcId="{C4222E74-62A5-45AF-AE3A-3C841C50EA7E}" destId="{179233C5-2C07-4106-9339-6C4C98D52C6B}" srcOrd="0" destOrd="0" parTransId="{B73E66D3-187E-4F33-8244-F8505E9E59B1}" sibTransId="{AFDFA044-F5B2-4F82-B705-7AEABB806190}"/>
    <dgm:cxn modelId="{265A4D89-8896-4914-A0DC-B7180AC42129}" srcId="{C4222E74-62A5-45AF-AE3A-3C841C50EA7E}" destId="{79412C45-3256-4758-A53F-7F053FE680C8}" srcOrd="3" destOrd="0" parTransId="{3291C15B-26A3-4034-BF39-C83A57360E38}" sibTransId="{DBDA8E40-9ED3-47A6-96ED-B29AC1FCC5AD}"/>
    <dgm:cxn modelId="{7AE0BF99-E28B-488D-8D7D-C3EC0DD0D898}" type="presOf" srcId="{0F74C5F5-F75B-4672-8F98-7DCFA051B6C3}" destId="{EA977042-BFE9-4087-92B8-26B471247898}" srcOrd="0" destOrd="0" presId="urn:microsoft.com/office/officeart/2005/8/layout/venn3"/>
    <dgm:cxn modelId="{5662B6AD-12E8-4D34-B21B-9F118F5D3A7D}" srcId="{C4222E74-62A5-45AF-AE3A-3C841C50EA7E}" destId="{0F74C5F5-F75B-4672-8F98-7DCFA051B6C3}" srcOrd="1" destOrd="0" parTransId="{C73676D8-0CE6-4E72-8930-D7E9A0A1C885}" sibTransId="{CCF22E63-BE50-4895-B3AA-948FB358484D}"/>
    <dgm:cxn modelId="{A8124DF1-4457-4621-BF08-16F3A29499FE}" type="presOf" srcId="{79412C45-3256-4758-A53F-7F053FE680C8}" destId="{91630A91-FD01-43F0-ABD8-C75126E2D452}" srcOrd="0" destOrd="0" presId="urn:microsoft.com/office/officeart/2005/8/layout/venn3"/>
    <dgm:cxn modelId="{4F71F24D-AC4F-446D-B430-9B09F5A67E71}" type="presParOf" srcId="{9DD4A3CB-98B4-4346-A96E-622DDD4D8E99}" destId="{CFDAE9EE-5248-491A-8957-9FCAB7A6F637}" srcOrd="0" destOrd="0" presId="urn:microsoft.com/office/officeart/2005/8/layout/venn3"/>
    <dgm:cxn modelId="{F2C10C93-2F4A-492D-9D8F-0C50254E1168}" type="presParOf" srcId="{9DD4A3CB-98B4-4346-A96E-622DDD4D8E99}" destId="{2970BC6B-E70F-436A-841A-13192E696236}" srcOrd="1" destOrd="0" presId="urn:microsoft.com/office/officeart/2005/8/layout/venn3"/>
    <dgm:cxn modelId="{54ED7CCA-14A2-4F4D-BD7F-F0A7292A955A}" type="presParOf" srcId="{9DD4A3CB-98B4-4346-A96E-622DDD4D8E99}" destId="{EA977042-BFE9-4087-92B8-26B471247898}" srcOrd="2" destOrd="0" presId="urn:microsoft.com/office/officeart/2005/8/layout/venn3"/>
    <dgm:cxn modelId="{A00DA601-B784-47B4-88CC-D2710342032F}" type="presParOf" srcId="{9DD4A3CB-98B4-4346-A96E-622DDD4D8E99}" destId="{F430E646-A08F-4E6E-96DD-FC0DCEBCE139}" srcOrd="3" destOrd="0" presId="urn:microsoft.com/office/officeart/2005/8/layout/venn3"/>
    <dgm:cxn modelId="{4C6248D4-89F8-4A53-8C28-F6FCC3CCA03C}" type="presParOf" srcId="{9DD4A3CB-98B4-4346-A96E-622DDD4D8E99}" destId="{8F90C72A-081C-46CE-A28C-89DA736AD560}" srcOrd="4" destOrd="0" presId="urn:microsoft.com/office/officeart/2005/8/layout/venn3"/>
    <dgm:cxn modelId="{70650329-7E54-4B16-9A9B-83BDB88321AA}" type="presParOf" srcId="{9DD4A3CB-98B4-4346-A96E-622DDD4D8E99}" destId="{4D4605E0-B6A3-49B4-BC2F-C90EE0DE08BE}" srcOrd="5" destOrd="0" presId="urn:microsoft.com/office/officeart/2005/8/layout/venn3"/>
    <dgm:cxn modelId="{6EDFDBFA-F99F-407E-A48E-3716A661AE55}" type="presParOf" srcId="{9DD4A3CB-98B4-4346-A96E-622DDD4D8E99}" destId="{91630A91-FD01-43F0-ABD8-C75126E2D452}" srcOrd="6" destOrd="0" presId="urn:microsoft.com/office/officeart/2005/8/layout/venn3"/>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AE9EE-5248-491A-8957-9FCAB7A6F637}">
      <dsp:nvSpPr>
        <dsp:cNvPr id="0" name=""/>
        <dsp:cNvSpPr/>
      </dsp:nvSpPr>
      <dsp:spPr>
        <a:xfrm>
          <a:off x="0" y="368941"/>
          <a:ext cx="1926143" cy="1926143"/>
        </a:xfrm>
        <a:prstGeom prst="ellipse">
          <a:avLst/>
        </a:prstGeom>
        <a:solidFill>
          <a:schemeClr val="accent1">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46692" tIns="38100" rIns="146692" bIns="38100" numCol="1" spcCol="1270" anchor="ctr" anchorCtr="0">
          <a:noAutofit/>
        </a:bodyPr>
        <a:lstStyle/>
        <a:p>
          <a:pPr marL="0" lvl="0" indent="0" algn="ctr" defTabSz="1333500">
            <a:lnSpc>
              <a:spcPct val="90000"/>
            </a:lnSpc>
            <a:spcBef>
              <a:spcPct val="0"/>
            </a:spcBef>
            <a:spcAft>
              <a:spcPct val="35000"/>
            </a:spcAft>
            <a:buNone/>
          </a:pPr>
          <a:r>
            <a:rPr lang="en-US" sz="1400" b="1" kern="1200">
              <a:latin typeface="Calibri" panose="020F0502020204030204"/>
              <a:ea typeface="+mn-ea"/>
              <a:cs typeface="+mn-cs"/>
            </a:rPr>
            <a:t>Félagslegt leiguhúsnæði</a:t>
          </a:r>
          <a:endParaRPr lang="en-US" sz="1400" b="1" kern="1200" dirty="0">
            <a:latin typeface="Calibri" panose="020F0502020204030204"/>
            <a:ea typeface="+mn-ea"/>
            <a:cs typeface="+mn-cs"/>
          </a:endParaRPr>
        </a:p>
      </dsp:txBody>
      <dsp:txXfrm>
        <a:off x="282077" y="651018"/>
        <a:ext cx="1361989" cy="1361989"/>
      </dsp:txXfrm>
    </dsp:sp>
    <dsp:sp modelId="{EA977042-BFE9-4087-92B8-26B471247898}">
      <dsp:nvSpPr>
        <dsp:cNvPr id="0" name=""/>
        <dsp:cNvSpPr/>
      </dsp:nvSpPr>
      <dsp:spPr>
        <a:xfrm>
          <a:off x="1549872" y="368941"/>
          <a:ext cx="1926143" cy="1926143"/>
        </a:xfrm>
        <a:prstGeom prst="ellipse">
          <a:avLst/>
        </a:prstGeom>
        <a:solidFill>
          <a:schemeClr val="accent1">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06002" tIns="17780" rIns="106002" bIns="17780" numCol="1" spcCol="1270" anchor="ctr" anchorCtr="0">
          <a:noAutofit/>
        </a:bodyPr>
        <a:lstStyle/>
        <a:p>
          <a:pPr marL="0" lvl="0" indent="0" algn="ctr" defTabSz="622300">
            <a:lnSpc>
              <a:spcPct val="90000"/>
            </a:lnSpc>
            <a:spcBef>
              <a:spcPct val="0"/>
            </a:spcBef>
            <a:spcAft>
              <a:spcPct val="35000"/>
            </a:spcAft>
            <a:buNone/>
          </a:pPr>
          <a:endParaRPr lang="en-US" sz="1400" b="1" kern="1200" dirty="0"/>
        </a:p>
        <a:p>
          <a:pPr marL="0" lvl="0" indent="0" algn="ctr" defTabSz="622300">
            <a:lnSpc>
              <a:spcPct val="90000"/>
            </a:lnSpc>
            <a:spcBef>
              <a:spcPct val="0"/>
            </a:spcBef>
            <a:spcAft>
              <a:spcPct val="35000"/>
            </a:spcAft>
            <a:buNone/>
          </a:pPr>
          <a:r>
            <a:rPr lang="en-US" sz="1400" b="1" kern="1200" dirty="0" err="1"/>
            <a:t>Lög</a:t>
          </a:r>
          <a:r>
            <a:rPr lang="en-US" sz="1400" b="1" kern="1200" dirty="0"/>
            <a:t> um </a:t>
          </a:r>
          <a:r>
            <a:rPr lang="en-US" sz="1400" b="1" kern="1200" dirty="0" err="1"/>
            <a:t>Almennar</a:t>
          </a:r>
          <a:r>
            <a:rPr lang="en-US" sz="1400" b="1" kern="1200" dirty="0"/>
            <a:t> </a:t>
          </a:r>
          <a:r>
            <a:rPr lang="en-US" sz="1400" b="1" kern="1200" dirty="0" err="1"/>
            <a:t>íbúðir</a:t>
          </a:r>
          <a:endParaRPr lang="en-US" sz="1400" b="1" kern="1200" dirty="0"/>
        </a:p>
      </dsp:txBody>
      <dsp:txXfrm>
        <a:off x="1831949" y="651018"/>
        <a:ext cx="1361989" cy="1361989"/>
      </dsp:txXfrm>
    </dsp:sp>
    <dsp:sp modelId="{8F90C72A-081C-46CE-A28C-89DA736AD560}">
      <dsp:nvSpPr>
        <dsp:cNvPr id="0" name=""/>
        <dsp:cNvSpPr/>
      </dsp:nvSpPr>
      <dsp:spPr>
        <a:xfrm>
          <a:off x="3174987" y="444099"/>
          <a:ext cx="1926143" cy="1926143"/>
        </a:xfrm>
        <a:prstGeom prst="ellipse">
          <a:avLst/>
        </a:prstGeom>
        <a:solidFill>
          <a:schemeClr val="accent5">
            <a:alpha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46692" tIns="38100" rIns="146692" bIns="38100" numCol="1" spcCol="1270" anchor="ctr" anchorCtr="0">
          <a:noAutofit/>
        </a:bodyPr>
        <a:lstStyle/>
        <a:p>
          <a:pPr marL="0" lvl="0" indent="0" algn="ctr" defTabSz="1333500">
            <a:lnSpc>
              <a:spcPct val="90000"/>
            </a:lnSpc>
            <a:spcBef>
              <a:spcPct val="0"/>
            </a:spcBef>
            <a:spcAft>
              <a:spcPct val="35000"/>
            </a:spcAft>
            <a:buNone/>
          </a:pPr>
          <a:r>
            <a:rPr lang="en-US" sz="1600" b="1" kern="1200" dirty="0">
              <a:latin typeface="+mj-lt"/>
              <a:ea typeface="+mn-ea"/>
              <a:cs typeface="+mn-cs"/>
            </a:rPr>
            <a:t>BLÆR</a:t>
          </a:r>
        </a:p>
        <a:p>
          <a:pPr marL="0" lvl="0" indent="0" algn="ctr" defTabSz="1333500">
            <a:lnSpc>
              <a:spcPct val="90000"/>
            </a:lnSpc>
            <a:spcBef>
              <a:spcPct val="0"/>
            </a:spcBef>
            <a:spcAft>
              <a:spcPct val="35000"/>
            </a:spcAft>
            <a:buNone/>
          </a:pPr>
          <a:r>
            <a:rPr lang="en-US" sz="1200" b="0" kern="1200" dirty="0">
              <a:latin typeface="+mj-lt"/>
              <a:ea typeface="+mn-ea"/>
              <a:cs typeface="+mn-cs"/>
            </a:rPr>
            <a:t>LEIGUFÉLAG</a:t>
          </a:r>
        </a:p>
      </dsp:txBody>
      <dsp:txXfrm>
        <a:off x="3457064" y="726176"/>
        <a:ext cx="1361989" cy="1361989"/>
      </dsp:txXfrm>
    </dsp:sp>
    <dsp:sp modelId="{91630A91-FD01-43F0-ABD8-C75126E2D452}">
      <dsp:nvSpPr>
        <dsp:cNvPr id="0" name=""/>
        <dsp:cNvSpPr/>
      </dsp:nvSpPr>
      <dsp:spPr>
        <a:xfrm>
          <a:off x="4626584" y="444099"/>
          <a:ext cx="1926143" cy="1926143"/>
        </a:xfrm>
        <a:prstGeom prst="ellipse">
          <a:avLst/>
        </a:prstGeom>
        <a:solidFill>
          <a:schemeClr val="accent1">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46692" tIns="38100" rIns="146692" bIns="38100" numCol="1" spcCol="1270" anchor="ctr" anchorCtr="0">
          <a:noAutofit/>
        </a:bodyPr>
        <a:lstStyle/>
        <a:p>
          <a:pPr marL="0" lvl="0" indent="0" algn="ctr" defTabSz="666750">
            <a:lnSpc>
              <a:spcPct val="90000"/>
            </a:lnSpc>
            <a:spcBef>
              <a:spcPct val="0"/>
            </a:spcBef>
            <a:spcAft>
              <a:spcPct val="35000"/>
            </a:spcAft>
            <a:buNone/>
          </a:pPr>
          <a:r>
            <a:rPr lang="en-US" sz="1500" b="1" kern="1200" dirty="0" err="1">
              <a:latin typeface="Calibri" panose="020F0502020204030204"/>
              <a:ea typeface="+mn-ea"/>
              <a:cs typeface="+mn-cs"/>
            </a:rPr>
            <a:t>Almennur</a:t>
          </a:r>
          <a:r>
            <a:rPr lang="en-US" sz="1500" b="1" kern="1200" dirty="0">
              <a:latin typeface="Calibri" panose="020F0502020204030204"/>
              <a:ea typeface="+mn-ea"/>
              <a:cs typeface="+mn-cs"/>
            </a:rPr>
            <a:t> </a:t>
          </a:r>
          <a:r>
            <a:rPr lang="en-US" sz="1500" b="1" kern="1200" dirty="0" err="1">
              <a:latin typeface="Calibri" panose="020F0502020204030204"/>
              <a:ea typeface="+mn-ea"/>
              <a:cs typeface="+mn-cs"/>
            </a:rPr>
            <a:t>markaður</a:t>
          </a:r>
          <a:endParaRPr lang="en-US" sz="1500" b="1" kern="1200" dirty="0">
            <a:latin typeface="Calibri" panose="020F0502020204030204"/>
            <a:ea typeface="+mn-ea"/>
            <a:cs typeface="+mn-cs"/>
          </a:endParaRPr>
        </a:p>
        <a:p>
          <a:pPr marL="0" lvl="0" indent="0" algn="ctr" defTabSz="666750">
            <a:lnSpc>
              <a:spcPct val="90000"/>
            </a:lnSpc>
            <a:spcBef>
              <a:spcPct val="0"/>
            </a:spcBef>
            <a:spcAft>
              <a:spcPct val="35000"/>
            </a:spcAft>
            <a:buNone/>
          </a:pPr>
          <a:r>
            <a:rPr lang="en-US" sz="1500" i="1" kern="1200" dirty="0" err="1">
              <a:latin typeface="Calibri" panose="020F0502020204030204"/>
              <a:ea typeface="+mn-ea"/>
              <a:cs typeface="+mn-cs"/>
            </a:rPr>
            <a:t>Kaup</a:t>
          </a:r>
          <a:r>
            <a:rPr lang="en-US" sz="1500" i="1" kern="1200" dirty="0">
              <a:latin typeface="Calibri" panose="020F0502020204030204"/>
              <a:ea typeface="+mn-ea"/>
              <a:cs typeface="+mn-cs"/>
            </a:rPr>
            <a:t>, </a:t>
          </a:r>
          <a:r>
            <a:rPr lang="en-US" sz="1500" i="1" kern="1200" dirty="0" err="1">
              <a:latin typeface="Calibri" panose="020F0502020204030204"/>
              <a:ea typeface="+mn-ea"/>
              <a:cs typeface="+mn-cs"/>
            </a:rPr>
            <a:t>leiga</a:t>
          </a:r>
          <a:r>
            <a:rPr lang="en-US" sz="1500" i="1" kern="1200" dirty="0">
              <a:latin typeface="Calibri" panose="020F0502020204030204"/>
              <a:ea typeface="+mn-ea"/>
              <a:cs typeface="+mn-cs"/>
            </a:rPr>
            <a:t> </a:t>
          </a:r>
          <a:r>
            <a:rPr lang="en-US" sz="1500" i="1" kern="1200" dirty="0" err="1">
              <a:latin typeface="Calibri" panose="020F0502020204030204"/>
              <a:ea typeface="+mn-ea"/>
              <a:cs typeface="+mn-cs"/>
            </a:rPr>
            <a:t>og</a:t>
          </a:r>
          <a:r>
            <a:rPr lang="en-US" sz="1500" i="1" kern="1200" dirty="0">
              <a:latin typeface="Calibri" panose="020F0502020204030204"/>
              <a:ea typeface="+mn-ea"/>
              <a:cs typeface="+mn-cs"/>
            </a:rPr>
            <a:t> </a:t>
          </a:r>
        </a:p>
        <a:p>
          <a:pPr marL="0" lvl="0" indent="0" algn="ctr" defTabSz="666750">
            <a:lnSpc>
              <a:spcPct val="90000"/>
            </a:lnSpc>
            <a:spcBef>
              <a:spcPct val="0"/>
            </a:spcBef>
            <a:spcAft>
              <a:spcPct val="35000"/>
            </a:spcAft>
            <a:buNone/>
          </a:pPr>
          <a:r>
            <a:rPr lang="en-US" sz="1500" i="1" kern="1200" dirty="0" err="1">
              <a:latin typeface="Calibri" panose="020F0502020204030204"/>
              <a:ea typeface="+mn-ea"/>
              <a:cs typeface="+mn-cs"/>
            </a:rPr>
            <a:t>búseturéttur</a:t>
          </a:r>
          <a:endParaRPr lang="en-US" sz="1500" i="1" kern="1200" dirty="0">
            <a:latin typeface="Calibri" panose="020F0502020204030204"/>
            <a:ea typeface="+mn-ea"/>
            <a:cs typeface="+mn-cs"/>
          </a:endParaRPr>
        </a:p>
      </dsp:txBody>
      <dsp:txXfrm>
        <a:off x="4908661" y="726176"/>
        <a:ext cx="1361989" cy="1361989"/>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3-11T16:42:21.946"/>
    </inkml:context>
    <inkml:brush xml:id="br0">
      <inkml:brushProperty name="width" value="0.05" units="cm"/>
      <inkml:brushProperty name="height" value="0.05" units="cm"/>
      <inkml:brushProperty name="color" value="#E71224"/>
      <inkml:brushProperty name="ignorePressure" value="1"/>
    </inkml:brush>
  </inkml:definitions>
  <inkml:trace contextRef="#ctx0" brushRef="#br0">1846 953,'-17'-13,"0"1,-1 1,0 0,-1 2,0 0,-1 1,0 1,0 0,0 2,-1 1,-16-2,-30-1,-1 4,-66 5,36 0,-64 2,-110 18,221-14,0 1,0 3,2 2,-1 2,2 2,0 2,-15 11,52-25,0 1,1 1,0 0,0 0,1 1,0 0,1 0,0 1,0 0,1 1,0-1,1 1,-2 6,0 2,0 1,1 0,2 0,0 1,1 0,1 0,0 14,-10 186,10 1,10 0,22 118,-9-170,-6-37,7-1,8 15,-18-105,1-2,2 0,1-1,2 0,2-1,2-1,1-1,22 26,-1-7,160 193,-152-192,2-3,2-2,18 9,-17-14,-37-29,0 0,1-2,1 0,0-2,1 0,0-1,1-1,10 2,44 11,-1 4,14 10,-36-15,1-3,1-2,0-3,1-2,1-2,0-4,0-1,32-3,-78-3,153 2,127-16,-240 9,0-3,0-2,-1-3,0-1,-2-3,0-2,31-17,-60 25,64-33,-2-3,3-7,-61 36,0 0,-1-1,-1-2,0 0,-2-1,-1-1,-1-1,9-16,-14 13,-1 1,-2-1,-1-1,-1 1,-1-2,-2 1,0-1,-2-9,12-59,43-141,-1 3,-48 182,-1 1,-3-1,-2-30,-2-23,1 20,-8-56,3 113,-1 2,-1-1,-2 0,0 1,-2 0,-1 1,-3-3,-73-132,-6 5,-8 3,-25-42,84 131,-4 1,-1 2,-52-50,61 74,-1 2,-2 1,-1 2,-2 2,-1 2,-13-4,-66-29,-68-20,-219-64,143 64,54 18,3-9,-6-13,46 11,-111-30,206 81,-2 4,0 2,0 4,-2 4,-11 2,18 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3-11T16:42:28.404"/>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19031" cy="494311"/>
          </a:xfrm>
          <a:prstGeom prst="rect">
            <a:avLst/>
          </a:prstGeom>
        </p:spPr>
        <p:txBody>
          <a:bodyPr vert="horz" lIns="87572" tIns="43786" rIns="87572" bIns="43786" rtlCol="0"/>
          <a:lstStyle>
            <a:lvl1pPr algn="l">
              <a:defRPr sz="1100"/>
            </a:lvl1pPr>
          </a:lstStyle>
          <a:p>
            <a:endParaRPr lang="is-IS"/>
          </a:p>
        </p:txBody>
      </p:sp>
      <p:sp>
        <p:nvSpPr>
          <p:cNvPr id="3" name="Date Placeholder 2"/>
          <p:cNvSpPr>
            <a:spLocks noGrp="1"/>
          </p:cNvSpPr>
          <p:nvPr>
            <p:ph type="dt" idx="1"/>
          </p:nvPr>
        </p:nvSpPr>
        <p:spPr>
          <a:xfrm>
            <a:off x="3815227" y="0"/>
            <a:ext cx="2919031" cy="494311"/>
          </a:xfrm>
          <a:prstGeom prst="rect">
            <a:avLst/>
          </a:prstGeom>
        </p:spPr>
        <p:txBody>
          <a:bodyPr vert="horz" lIns="87572" tIns="43786" rIns="87572" bIns="43786" rtlCol="0"/>
          <a:lstStyle>
            <a:lvl1pPr algn="r">
              <a:defRPr sz="1100"/>
            </a:lvl1pPr>
          </a:lstStyle>
          <a:p>
            <a:fld id="{5B10D62A-5D0F-40A6-8B0D-80E9B5F340E5}" type="datetimeFigureOut">
              <a:rPr lang="is-IS" smtClean="0"/>
              <a:t>29.4.2019</a:t>
            </a:fld>
            <a:endParaRPr lang="is-IS"/>
          </a:p>
        </p:txBody>
      </p:sp>
      <p:sp>
        <p:nvSpPr>
          <p:cNvPr id="4" name="Slide Image Placeholder 3"/>
          <p:cNvSpPr>
            <a:spLocks noGrp="1" noRot="1" noChangeAspect="1"/>
          </p:cNvSpPr>
          <p:nvPr>
            <p:ph type="sldImg" idx="2"/>
          </p:nvPr>
        </p:nvSpPr>
        <p:spPr>
          <a:xfrm>
            <a:off x="1147763" y="1233488"/>
            <a:ext cx="4440237" cy="3330575"/>
          </a:xfrm>
          <a:prstGeom prst="rect">
            <a:avLst/>
          </a:prstGeom>
          <a:noFill/>
          <a:ln w="12700">
            <a:solidFill>
              <a:prstClr val="black"/>
            </a:solidFill>
          </a:ln>
        </p:spPr>
        <p:txBody>
          <a:bodyPr vert="horz" lIns="87572" tIns="43786" rIns="87572" bIns="43786" rtlCol="0" anchor="ctr"/>
          <a:lstStyle/>
          <a:p>
            <a:endParaRPr lang="is-IS"/>
          </a:p>
        </p:txBody>
      </p:sp>
      <p:sp>
        <p:nvSpPr>
          <p:cNvPr id="5" name="Notes Placeholder 4"/>
          <p:cNvSpPr>
            <a:spLocks noGrp="1"/>
          </p:cNvSpPr>
          <p:nvPr>
            <p:ph type="body" sz="quarter" idx="3"/>
          </p:nvPr>
        </p:nvSpPr>
        <p:spPr>
          <a:xfrm>
            <a:off x="673276" y="4748747"/>
            <a:ext cx="5389213" cy="3884086"/>
          </a:xfrm>
          <a:prstGeom prst="rect">
            <a:avLst/>
          </a:prstGeom>
        </p:spPr>
        <p:txBody>
          <a:bodyPr vert="horz" lIns="87572" tIns="43786" rIns="87572" bIns="437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6" name="Footer Placeholder 5"/>
          <p:cNvSpPr>
            <a:spLocks noGrp="1"/>
          </p:cNvSpPr>
          <p:nvPr>
            <p:ph type="ftr" sz="quarter" idx="4"/>
          </p:nvPr>
        </p:nvSpPr>
        <p:spPr>
          <a:xfrm>
            <a:off x="1" y="9372003"/>
            <a:ext cx="2919031" cy="494311"/>
          </a:xfrm>
          <a:prstGeom prst="rect">
            <a:avLst/>
          </a:prstGeom>
        </p:spPr>
        <p:txBody>
          <a:bodyPr vert="horz" lIns="87572" tIns="43786" rIns="87572" bIns="43786" rtlCol="0" anchor="b"/>
          <a:lstStyle>
            <a:lvl1pPr algn="l">
              <a:defRPr sz="1100"/>
            </a:lvl1pPr>
          </a:lstStyle>
          <a:p>
            <a:endParaRPr lang="is-IS"/>
          </a:p>
        </p:txBody>
      </p:sp>
      <p:sp>
        <p:nvSpPr>
          <p:cNvPr id="7" name="Slide Number Placeholder 6"/>
          <p:cNvSpPr>
            <a:spLocks noGrp="1"/>
          </p:cNvSpPr>
          <p:nvPr>
            <p:ph type="sldNum" sz="quarter" idx="5"/>
          </p:nvPr>
        </p:nvSpPr>
        <p:spPr>
          <a:xfrm>
            <a:off x="3815227" y="9372003"/>
            <a:ext cx="2919031" cy="494311"/>
          </a:xfrm>
          <a:prstGeom prst="rect">
            <a:avLst/>
          </a:prstGeom>
        </p:spPr>
        <p:txBody>
          <a:bodyPr vert="horz" lIns="87572" tIns="43786" rIns="87572" bIns="43786" rtlCol="0" anchor="b"/>
          <a:lstStyle>
            <a:lvl1pPr algn="r">
              <a:defRPr sz="1100"/>
            </a:lvl1pPr>
          </a:lstStyle>
          <a:p>
            <a:fld id="{CFE7760D-799A-4E83-A7B2-82C5BACBA17A}" type="slidenum">
              <a:rPr lang="is-IS" smtClean="0"/>
              <a:t>‹#›</a:t>
            </a:fld>
            <a:endParaRPr lang="is-IS"/>
          </a:p>
        </p:txBody>
      </p:sp>
    </p:spTree>
    <p:extLst>
      <p:ext uri="{BB962C8B-B14F-4D97-AF65-F5344CB8AC3E}">
        <p14:creationId xmlns:p14="http://schemas.microsoft.com/office/powerpoint/2010/main" val="3049290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568DB6E-3B27-4E5F-8F3A-ED2750B9E187}" type="datetimeFigureOut">
              <a:rPr lang="is-IS" smtClean="0"/>
              <a:pPr/>
              <a:t>29.4.2019</a:t>
            </a:fld>
            <a:endParaRPr lang="is-IS"/>
          </a:p>
        </p:txBody>
      </p:sp>
      <p:sp>
        <p:nvSpPr>
          <p:cNvPr id="5" name="Footer Placeholder 4"/>
          <p:cNvSpPr>
            <a:spLocks noGrp="1"/>
          </p:cNvSpPr>
          <p:nvPr>
            <p:ph type="ftr" sz="quarter" idx="11"/>
          </p:nvPr>
        </p:nvSpPr>
        <p:spPr/>
        <p:txBody>
          <a:bodyPr/>
          <a:lstStyle/>
          <a:p>
            <a:endParaRPr lang="is-IS"/>
          </a:p>
        </p:txBody>
      </p:sp>
      <p:sp>
        <p:nvSpPr>
          <p:cNvPr id="6" name="Slide Number Placeholder 5"/>
          <p:cNvSpPr>
            <a:spLocks noGrp="1"/>
          </p:cNvSpPr>
          <p:nvPr>
            <p:ph type="sldNum" sz="quarter" idx="12"/>
          </p:nvPr>
        </p:nvSpPr>
        <p:spPr/>
        <p:txBody>
          <a:bodyPr/>
          <a:lstStyle/>
          <a:p>
            <a:fld id="{307E046B-F18A-449E-8D91-FCBE60A60FDD}" type="slidenum">
              <a:rPr lang="is-IS" smtClean="0"/>
              <a:pPr/>
              <a:t>‹#›</a:t>
            </a:fld>
            <a:endParaRPr lang="is-I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2336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68DB6E-3B27-4E5F-8F3A-ED2750B9E187}" type="datetimeFigureOut">
              <a:rPr lang="is-IS" smtClean="0"/>
              <a:pPr/>
              <a:t>29.4.2019</a:t>
            </a:fld>
            <a:endParaRPr lang="is-IS"/>
          </a:p>
        </p:txBody>
      </p:sp>
      <p:sp>
        <p:nvSpPr>
          <p:cNvPr id="5" name="Footer Placeholder 4"/>
          <p:cNvSpPr>
            <a:spLocks noGrp="1"/>
          </p:cNvSpPr>
          <p:nvPr>
            <p:ph type="ftr" sz="quarter" idx="11"/>
          </p:nvPr>
        </p:nvSpPr>
        <p:spPr/>
        <p:txBody>
          <a:bodyPr/>
          <a:lstStyle/>
          <a:p>
            <a:endParaRPr lang="is-IS"/>
          </a:p>
        </p:txBody>
      </p:sp>
      <p:sp>
        <p:nvSpPr>
          <p:cNvPr id="6" name="Slide Number Placeholder 5"/>
          <p:cNvSpPr>
            <a:spLocks noGrp="1"/>
          </p:cNvSpPr>
          <p:nvPr>
            <p:ph type="sldNum" sz="quarter" idx="12"/>
          </p:nvPr>
        </p:nvSpPr>
        <p:spPr/>
        <p:txBody>
          <a:bodyPr/>
          <a:lstStyle/>
          <a:p>
            <a:fld id="{307E046B-F18A-449E-8D91-FCBE60A60FDD}" type="slidenum">
              <a:rPr lang="is-IS" smtClean="0"/>
              <a:pPr/>
              <a:t>‹#›</a:t>
            </a:fld>
            <a:endParaRPr lang="is-IS"/>
          </a:p>
        </p:txBody>
      </p:sp>
    </p:spTree>
    <p:extLst>
      <p:ext uri="{BB962C8B-B14F-4D97-AF65-F5344CB8AC3E}">
        <p14:creationId xmlns:p14="http://schemas.microsoft.com/office/powerpoint/2010/main" val="1630299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68DB6E-3B27-4E5F-8F3A-ED2750B9E187}" type="datetimeFigureOut">
              <a:rPr lang="is-IS" smtClean="0"/>
              <a:pPr/>
              <a:t>29.4.2019</a:t>
            </a:fld>
            <a:endParaRPr lang="is-IS"/>
          </a:p>
        </p:txBody>
      </p:sp>
      <p:sp>
        <p:nvSpPr>
          <p:cNvPr id="5" name="Footer Placeholder 4"/>
          <p:cNvSpPr>
            <a:spLocks noGrp="1"/>
          </p:cNvSpPr>
          <p:nvPr>
            <p:ph type="ftr" sz="quarter" idx="11"/>
          </p:nvPr>
        </p:nvSpPr>
        <p:spPr/>
        <p:txBody>
          <a:bodyPr/>
          <a:lstStyle/>
          <a:p>
            <a:endParaRPr lang="is-IS"/>
          </a:p>
        </p:txBody>
      </p:sp>
      <p:sp>
        <p:nvSpPr>
          <p:cNvPr id="6" name="Slide Number Placeholder 5"/>
          <p:cNvSpPr>
            <a:spLocks noGrp="1"/>
          </p:cNvSpPr>
          <p:nvPr>
            <p:ph type="sldNum" sz="quarter" idx="12"/>
          </p:nvPr>
        </p:nvSpPr>
        <p:spPr/>
        <p:txBody>
          <a:bodyPr/>
          <a:lstStyle/>
          <a:p>
            <a:fld id="{307E046B-F18A-449E-8D91-FCBE60A60FDD}" type="slidenum">
              <a:rPr lang="is-IS" smtClean="0"/>
              <a:pPr/>
              <a:t>‹#›</a:t>
            </a:fld>
            <a:endParaRPr lang="is-IS"/>
          </a:p>
        </p:txBody>
      </p:sp>
    </p:spTree>
    <p:extLst>
      <p:ext uri="{BB962C8B-B14F-4D97-AF65-F5344CB8AC3E}">
        <p14:creationId xmlns:p14="http://schemas.microsoft.com/office/powerpoint/2010/main" val="2665396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68DB6E-3B27-4E5F-8F3A-ED2750B9E187}" type="datetimeFigureOut">
              <a:rPr lang="is-IS" smtClean="0"/>
              <a:pPr/>
              <a:t>29.4.2019</a:t>
            </a:fld>
            <a:endParaRPr lang="is-IS"/>
          </a:p>
        </p:txBody>
      </p:sp>
      <p:sp>
        <p:nvSpPr>
          <p:cNvPr id="5" name="Footer Placeholder 4"/>
          <p:cNvSpPr>
            <a:spLocks noGrp="1"/>
          </p:cNvSpPr>
          <p:nvPr>
            <p:ph type="ftr" sz="quarter" idx="11"/>
          </p:nvPr>
        </p:nvSpPr>
        <p:spPr/>
        <p:txBody>
          <a:bodyPr/>
          <a:lstStyle/>
          <a:p>
            <a:endParaRPr lang="is-IS"/>
          </a:p>
        </p:txBody>
      </p:sp>
      <p:sp>
        <p:nvSpPr>
          <p:cNvPr id="6" name="Slide Number Placeholder 5"/>
          <p:cNvSpPr>
            <a:spLocks noGrp="1"/>
          </p:cNvSpPr>
          <p:nvPr>
            <p:ph type="sldNum" sz="quarter" idx="12"/>
          </p:nvPr>
        </p:nvSpPr>
        <p:spPr/>
        <p:txBody>
          <a:bodyPr/>
          <a:lstStyle/>
          <a:p>
            <a:fld id="{307E046B-F18A-449E-8D91-FCBE60A60FDD}" type="slidenum">
              <a:rPr lang="is-IS" smtClean="0"/>
              <a:pPr/>
              <a:t>‹#›</a:t>
            </a:fld>
            <a:endParaRPr lang="is-IS"/>
          </a:p>
        </p:txBody>
      </p:sp>
    </p:spTree>
    <p:extLst>
      <p:ext uri="{BB962C8B-B14F-4D97-AF65-F5344CB8AC3E}">
        <p14:creationId xmlns:p14="http://schemas.microsoft.com/office/powerpoint/2010/main" val="93223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568DB6E-3B27-4E5F-8F3A-ED2750B9E187}" type="datetimeFigureOut">
              <a:rPr lang="is-IS" smtClean="0"/>
              <a:pPr/>
              <a:t>29.4.2019</a:t>
            </a:fld>
            <a:endParaRPr lang="is-IS"/>
          </a:p>
        </p:txBody>
      </p:sp>
      <p:sp>
        <p:nvSpPr>
          <p:cNvPr id="5" name="Footer Placeholder 4"/>
          <p:cNvSpPr>
            <a:spLocks noGrp="1"/>
          </p:cNvSpPr>
          <p:nvPr>
            <p:ph type="ftr" sz="quarter" idx="11"/>
          </p:nvPr>
        </p:nvSpPr>
        <p:spPr/>
        <p:txBody>
          <a:bodyPr/>
          <a:lstStyle/>
          <a:p>
            <a:endParaRPr lang="is-IS"/>
          </a:p>
        </p:txBody>
      </p:sp>
      <p:sp>
        <p:nvSpPr>
          <p:cNvPr id="6" name="Slide Number Placeholder 5"/>
          <p:cNvSpPr>
            <a:spLocks noGrp="1"/>
          </p:cNvSpPr>
          <p:nvPr>
            <p:ph type="sldNum" sz="quarter" idx="12"/>
          </p:nvPr>
        </p:nvSpPr>
        <p:spPr/>
        <p:txBody>
          <a:bodyPr/>
          <a:lstStyle/>
          <a:p>
            <a:fld id="{307E046B-F18A-449E-8D91-FCBE60A60FDD}" type="slidenum">
              <a:rPr lang="is-IS" smtClean="0"/>
              <a:pPr/>
              <a:t>‹#›</a:t>
            </a:fld>
            <a:endParaRPr lang="is-I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1906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568DB6E-3B27-4E5F-8F3A-ED2750B9E187}" type="datetimeFigureOut">
              <a:rPr lang="is-IS" smtClean="0"/>
              <a:pPr/>
              <a:t>29.4.2019</a:t>
            </a:fld>
            <a:endParaRPr lang="is-IS"/>
          </a:p>
        </p:txBody>
      </p:sp>
      <p:sp>
        <p:nvSpPr>
          <p:cNvPr id="6" name="Footer Placeholder 5"/>
          <p:cNvSpPr>
            <a:spLocks noGrp="1"/>
          </p:cNvSpPr>
          <p:nvPr>
            <p:ph type="ftr" sz="quarter" idx="11"/>
          </p:nvPr>
        </p:nvSpPr>
        <p:spPr/>
        <p:txBody>
          <a:bodyPr/>
          <a:lstStyle/>
          <a:p>
            <a:endParaRPr lang="is-IS"/>
          </a:p>
        </p:txBody>
      </p:sp>
      <p:sp>
        <p:nvSpPr>
          <p:cNvPr id="7" name="Slide Number Placeholder 6"/>
          <p:cNvSpPr>
            <a:spLocks noGrp="1"/>
          </p:cNvSpPr>
          <p:nvPr>
            <p:ph type="sldNum" sz="quarter" idx="12"/>
          </p:nvPr>
        </p:nvSpPr>
        <p:spPr/>
        <p:txBody>
          <a:bodyPr/>
          <a:lstStyle/>
          <a:p>
            <a:fld id="{307E046B-F18A-449E-8D91-FCBE60A60FDD}" type="slidenum">
              <a:rPr lang="is-IS" smtClean="0"/>
              <a:pPr/>
              <a:t>‹#›</a:t>
            </a:fld>
            <a:endParaRPr lang="is-IS"/>
          </a:p>
        </p:txBody>
      </p:sp>
    </p:spTree>
    <p:extLst>
      <p:ext uri="{BB962C8B-B14F-4D97-AF65-F5344CB8AC3E}">
        <p14:creationId xmlns:p14="http://schemas.microsoft.com/office/powerpoint/2010/main" val="514062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2960" y="2582335"/>
            <a:ext cx="370332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568DB6E-3B27-4E5F-8F3A-ED2750B9E187}" type="datetimeFigureOut">
              <a:rPr lang="is-IS" smtClean="0"/>
              <a:pPr/>
              <a:t>29.4.2019</a:t>
            </a:fld>
            <a:endParaRPr lang="is-IS"/>
          </a:p>
        </p:txBody>
      </p:sp>
      <p:sp>
        <p:nvSpPr>
          <p:cNvPr id="8" name="Footer Placeholder 7"/>
          <p:cNvSpPr>
            <a:spLocks noGrp="1"/>
          </p:cNvSpPr>
          <p:nvPr>
            <p:ph type="ftr" sz="quarter" idx="11"/>
          </p:nvPr>
        </p:nvSpPr>
        <p:spPr/>
        <p:txBody>
          <a:bodyPr/>
          <a:lstStyle/>
          <a:p>
            <a:endParaRPr lang="is-IS"/>
          </a:p>
        </p:txBody>
      </p:sp>
      <p:sp>
        <p:nvSpPr>
          <p:cNvPr id="9" name="Slide Number Placeholder 8"/>
          <p:cNvSpPr>
            <a:spLocks noGrp="1"/>
          </p:cNvSpPr>
          <p:nvPr>
            <p:ph type="sldNum" sz="quarter" idx="12"/>
          </p:nvPr>
        </p:nvSpPr>
        <p:spPr/>
        <p:txBody>
          <a:bodyPr/>
          <a:lstStyle/>
          <a:p>
            <a:fld id="{307E046B-F18A-449E-8D91-FCBE60A60FDD}" type="slidenum">
              <a:rPr lang="is-IS" smtClean="0"/>
              <a:pPr/>
              <a:t>‹#›</a:t>
            </a:fld>
            <a:endParaRPr lang="is-IS"/>
          </a:p>
        </p:txBody>
      </p:sp>
    </p:spTree>
    <p:extLst>
      <p:ext uri="{BB962C8B-B14F-4D97-AF65-F5344CB8AC3E}">
        <p14:creationId xmlns:p14="http://schemas.microsoft.com/office/powerpoint/2010/main" val="4008007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568DB6E-3B27-4E5F-8F3A-ED2750B9E187}" type="datetimeFigureOut">
              <a:rPr lang="is-IS" smtClean="0"/>
              <a:pPr/>
              <a:t>29.4.2019</a:t>
            </a:fld>
            <a:endParaRPr lang="is-IS"/>
          </a:p>
        </p:txBody>
      </p:sp>
      <p:sp>
        <p:nvSpPr>
          <p:cNvPr id="4" name="Footer Placeholder 3"/>
          <p:cNvSpPr>
            <a:spLocks noGrp="1"/>
          </p:cNvSpPr>
          <p:nvPr>
            <p:ph type="ftr" sz="quarter" idx="11"/>
          </p:nvPr>
        </p:nvSpPr>
        <p:spPr/>
        <p:txBody>
          <a:bodyPr/>
          <a:lstStyle/>
          <a:p>
            <a:endParaRPr lang="is-IS"/>
          </a:p>
        </p:txBody>
      </p:sp>
      <p:sp>
        <p:nvSpPr>
          <p:cNvPr id="5" name="Slide Number Placeholder 4"/>
          <p:cNvSpPr>
            <a:spLocks noGrp="1"/>
          </p:cNvSpPr>
          <p:nvPr>
            <p:ph type="sldNum" sz="quarter" idx="12"/>
          </p:nvPr>
        </p:nvSpPr>
        <p:spPr/>
        <p:txBody>
          <a:bodyPr/>
          <a:lstStyle/>
          <a:p>
            <a:fld id="{307E046B-F18A-449E-8D91-FCBE60A60FDD}" type="slidenum">
              <a:rPr lang="is-IS" smtClean="0"/>
              <a:pPr/>
              <a:t>‹#›</a:t>
            </a:fld>
            <a:endParaRPr lang="is-IS"/>
          </a:p>
        </p:txBody>
      </p:sp>
    </p:spTree>
    <p:extLst>
      <p:ext uri="{BB962C8B-B14F-4D97-AF65-F5344CB8AC3E}">
        <p14:creationId xmlns:p14="http://schemas.microsoft.com/office/powerpoint/2010/main" val="3503898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568DB6E-3B27-4E5F-8F3A-ED2750B9E187}" type="datetimeFigureOut">
              <a:rPr lang="is-IS" smtClean="0"/>
              <a:pPr/>
              <a:t>29.4.2019</a:t>
            </a:fld>
            <a:endParaRPr lang="is-I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is-IS"/>
          </a:p>
        </p:txBody>
      </p:sp>
      <p:sp>
        <p:nvSpPr>
          <p:cNvPr id="9" name="Slide Number Placeholder 8"/>
          <p:cNvSpPr>
            <a:spLocks noGrp="1"/>
          </p:cNvSpPr>
          <p:nvPr>
            <p:ph type="sldNum" sz="quarter" idx="12"/>
          </p:nvPr>
        </p:nvSpPr>
        <p:spPr/>
        <p:txBody>
          <a:bodyPr/>
          <a:lstStyle/>
          <a:p>
            <a:fld id="{307E046B-F18A-449E-8D91-FCBE60A60FDD}" type="slidenum">
              <a:rPr lang="is-IS" smtClean="0"/>
              <a:pPr/>
              <a:t>‹#›</a:t>
            </a:fld>
            <a:endParaRPr lang="is-IS"/>
          </a:p>
        </p:txBody>
      </p:sp>
    </p:spTree>
    <p:extLst>
      <p:ext uri="{BB962C8B-B14F-4D97-AF65-F5344CB8AC3E}">
        <p14:creationId xmlns:p14="http://schemas.microsoft.com/office/powerpoint/2010/main" val="3184340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8568DB6E-3B27-4E5F-8F3A-ED2750B9E187}" type="datetimeFigureOut">
              <a:rPr lang="is-IS" smtClean="0"/>
              <a:pPr/>
              <a:t>29.4.2019</a:t>
            </a:fld>
            <a:endParaRPr lang="is-I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is-I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07E046B-F18A-449E-8D91-FCBE60A60FDD}" type="slidenum">
              <a:rPr lang="is-IS" smtClean="0"/>
              <a:pPr/>
              <a:t>‹#›</a:t>
            </a:fld>
            <a:endParaRPr lang="is-IS"/>
          </a:p>
        </p:txBody>
      </p:sp>
    </p:spTree>
    <p:extLst>
      <p:ext uri="{BB962C8B-B14F-4D97-AF65-F5344CB8AC3E}">
        <p14:creationId xmlns:p14="http://schemas.microsoft.com/office/powerpoint/2010/main" val="1229776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568DB6E-3B27-4E5F-8F3A-ED2750B9E187}" type="datetimeFigureOut">
              <a:rPr lang="is-IS" smtClean="0"/>
              <a:pPr/>
              <a:t>29.4.2019</a:t>
            </a:fld>
            <a:endParaRPr lang="is-IS"/>
          </a:p>
        </p:txBody>
      </p:sp>
      <p:sp>
        <p:nvSpPr>
          <p:cNvPr id="6" name="Footer Placeholder 5"/>
          <p:cNvSpPr>
            <a:spLocks noGrp="1"/>
          </p:cNvSpPr>
          <p:nvPr>
            <p:ph type="ftr" sz="quarter" idx="11"/>
          </p:nvPr>
        </p:nvSpPr>
        <p:spPr/>
        <p:txBody>
          <a:bodyPr/>
          <a:lstStyle/>
          <a:p>
            <a:endParaRPr lang="is-IS"/>
          </a:p>
        </p:txBody>
      </p:sp>
      <p:sp>
        <p:nvSpPr>
          <p:cNvPr id="7" name="Slide Number Placeholder 6"/>
          <p:cNvSpPr>
            <a:spLocks noGrp="1"/>
          </p:cNvSpPr>
          <p:nvPr>
            <p:ph type="sldNum" sz="quarter" idx="12"/>
          </p:nvPr>
        </p:nvSpPr>
        <p:spPr/>
        <p:txBody>
          <a:bodyPr/>
          <a:lstStyle/>
          <a:p>
            <a:fld id="{307E046B-F18A-449E-8D91-FCBE60A60FDD}" type="slidenum">
              <a:rPr lang="is-IS" smtClean="0"/>
              <a:pPr/>
              <a:t>‹#›</a:t>
            </a:fld>
            <a:endParaRPr lang="is-IS"/>
          </a:p>
        </p:txBody>
      </p:sp>
    </p:spTree>
    <p:extLst>
      <p:ext uri="{BB962C8B-B14F-4D97-AF65-F5344CB8AC3E}">
        <p14:creationId xmlns:p14="http://schemas.microsoft.com/office/powerpoint/2010/main" val="2932862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8568DB6E-3B27-4E5F-8F3A-ED2750B9E187}" type="datetimeFigureOut">
              <a:rPr lang="is-IS" smtClean="0"/>
              <a:pPr/>
              <a:t>29.4.2019</a:t>
            </a:fld>
            <a:endParaRPr lang="is-I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is-I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307E046B-F18A-449E-8D91-FCBE60A60FDD}" type="slidenum">
              <a:rPr lang="is-IS" smtClean="0"/>
              <a:pPr/>
              <a:t>‹#›</a:t>
            </a:fld>
            <a:endParaRPr lang="is-IS" dirty="0"/>
          </a:p>
        </p:txBody>
      </p:sp>
      <p:cxnSp>
        <p:nvCxnSpPr>
          <p:cNvPr id="10" name="Straight Connector 9"/>
          <p:cNvCxnSpPr/>
          <p:nvPr/>
        </p:nvCxnSpPr>
        <p:spPr>
          <a:xfrm>
            <a:off x="895149" y="836712"/>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8465576"/>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watch?v=WcumgodJE2A"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ideo" Target="https://www.youtube.com/embed/C3bKew65Iyo?start=7&amp;feature=oembed" TargetMode="Externa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50.png"/><Relationship Id="rId3" Type="http://schemas.openxmlformats.org/officeDocument/2006/relationships/image" Target="../media/image26.png"/><Relationship Id="rId7" Type="http://schemas.openxmlformats.org/officeDocument/2006/relationships/customXml" Target="../ink/ink2.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40.png"/><Relationship Id="rId5" Type="http://schemas.openxmlformats.org/officeDocument/2006/relationships/customXml" Target="../ink/ink1.xml"/><Relationship Id="rId4" Type="http://schemas.openxmlformats.org/officeDocument/2006/relationships/image" Target="../media/image27.png"/><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time_continue=3&amp;v=oaxGtDoF2GU"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ideo" Target="https://www.youtube.com/embed/Haafe55F6Ik?feature=oembed" TargetMode="Externa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357158" y="1124745"/>
            <a:ext cx="8429684" cy="43924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is-IS" sz="2000" dirty="0"/>
          </a:p>
          <a:p>
            <a:pPr marL="0" indent="0">
              <a:buNone/>
            </a:pPr>
            <a:endParaRPr lang="is-IS" sz="2000" dirty="0"/>
          </a:p>
          <a:p>
            <a:pPr marL="0" indent="0">
              <a:buNone/>
            </a:pPr>
            <a:endParaRPr lang="is-IS" sz="2000" dirty="0"/>
          </a:p>
          <a:p>
            <a:pPr marL="0" indent="0">
              <a:buNone/>
            </a:pPr>
            <a:endParaRPr lang="is-IS" sz="1600" dirty="0"/>
          </a:p>
          <a:p>
            <a:endParaRPr lang="is-IS" sz="2000" dirty="0"/>
          </a:p>
          <a:p>
            <a:pPr>
              <a:buFont typeface="Arial" pitchFamily="34" charset="0"/>
              <a:buNone/>
            </a:pPr>
            <a:endParaRPr lang="is-IS" dirty="0"/>
          </a:p>
        </p:txBody>
      </p:sp>
      <p:sp>
        <p:nvSpPr>
          <p:cNvPr id="7" name="Subtitle 21"/>
          <p:cNvSpPr txBox="1">
            <a:spLocks/>
          </p:cNvSpPr>
          <p:nvPr/>
        </p:nvSpPr>
        <p:spPr>
          <a:xfrm>
            <a:off x="456547" y="5838697"/>
            <a:ext cx="5184775" cy="35719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1400" b="1" dirty="0"/>
          </a:p>
        </p:txBody>
      </p:sp>
      <p:pic>
        <p:nvPicPr>
          <p:cNvPr id="3" name="Picture 2">
            <a:extLst>
              <a:ext uri="{FF2B5EF4-FFF2-40B4-BE49-F238E27FC236}">
                <a16:creationId xmlns:a16="http://schemas.microsoft.com/office/drawing/2014/main" id="{06D17066-221E-45B8-B6C7-5A29A717AA47}"/>
              </a:ext>
            </a:extLst>
          </p:cNvPr>
          <p:cNvPicPr>
            <a:picLocks noChangeAspect="1"/>
          </p:cNvPicPr>
          <p:nvPr/>
        </p:nvPicPr>
        <p:blipFill>
          <a:blip r:embed="rId2"/>
          <a:stretch>
            <a:fillRect/>
          </a:stretch>
        </p:blipFill>
        <p:spPr>
          <a:xfrm>
            <a:off x="3635896" y="2060848"/>
            <a:ext cx="2113393" cy="2708920"/>
          </a:xfrm>
          <a:prstGeom prst="rect">
            <a:avLst/>
          </a:prstGeom>
        </p:spPr>
      </p:pic>
      <p:sp>
        <p:nvSpPr>
          <p:cNvPr id="2" name="TextBox 1">
            <a:extLst>
              <a:ext uri="{FF2B5EF4-FFF2-40B4-BE49-F238E27FC236}">
                <a16:creationId xmlns:a16="http://schemas.microsoft.com/office/drawing/2014/main" id="{35E19488-98E4-49C3-A730-C5707232392D}"/>
              </a:ext>
            </a:extLst>
          </p:cNvPr>
          <p:cNvSpPr txBox="1"/>
          <p:nvPr/>
        </p:nvSpPr>
        <p:spPr>
          <a:xfrm>
            <a:off x="8820472" y="19472"/>
            <a:ext cx="216024" cy="369332"/>
          </a:xfrm>
          <a:prstGeom prst="rect">
            <a:avLst/>
          </a:prstGeom>
          <a:noFill/>
        </p:spPr>
        <p:txBody>
          <a:bodyPr wrap="square" rtlCol="0">
            <a:spAutoFit/>
          </a:bodyPr>
          <a:lstStyle/>
          <a:p>
            <a:r>
              <a:rPr lang="en-GB" dirty="0">
                <a:solidFill>
                  <a:schemeClr val="bg1">
                    <a:lumMod val="75000"/>
                  </a:schemeClr>
                </a:solidFill>
                <a:hlinkClick r:id="rId3">
                  <a:extLst>
                    <a:ext uri="{A12FA001-AC4F-418D-AE19-62706E023703}">
                      <ahyp:hlinkClr xmlns:ahyp="http://schemas.microsoft.com/office/drawing/2018/hyperlinkcolor" val="tx"/>
                    </a:ext>
                  </a:extLst>
                </a:hlinkClick>
              </a:rPr>
              <a:t>.</a:t>
            </a:r>
            <a:endParaRPr lang="is-IS" dirty="0">
              <a:solidFill>
                <a:schemeClr val="bg1">
                  <a:lumMod val="75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46856" y="404664"/>
            <a:ext cx="8229600" cy="490066"/>
          </a:xfrm>
          <a:prstGeom prst="rect">
            <a:avLst/>
          </a:prstGeom>
        </p:spPr>
        <p:txBody>
          <a:bodyPr vert="horz" lIns="91440" tIns="45720" rIns="91440" bIns="45720" rtlCol="0" anchor="t">
            <a:normAutofit/>
          </a:bodyPr>
          <a:lstStyle>
            <a:lvl1pPr>
              <a:lnSpc>
                <a:spcPct val="85000"/>
              </a:lnSpc>
              <a:spcBef>
                <a:spcPct val="0"/>
              </a:spcBef>
              <a:buNone/>
              <a:defRPr sz="2000" b="1" spc="-50" baseline="0">
                <a:ea typeface="+mj-ea"/>
                <a:cs typeface="+mj-cs"/>
              </a:defRPr>
            </a:lvl1pPr>
          </a:lstStyle>
          <a:p>
            <a:r>
              <a:rPr lang="is-IS" dirty="0"/>
              <a:t>Hraunbær</a:t>
            </a:r>
          </a:p>
        </p:txBody>
      </p:sp>
      <p:pic>
        <p:nvPicPr>
          <p:cNvPr id="8" name="Picture 7">
            <a:extLst>
              <a:ext uri="{FF2B5EF4-FFF2-40B4-BE49-F238E27FC236}">
                <a16:creationId xmlns:a16="http://schemas.microsoft.com/office/drawing/2014/main" id="{182D9CE5-436E-44E7-8C1A-0FEFD34B36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4448" y="6181855"/>
            <a:ext cx="416127" cy="487505"/>
          </a:xfrm>
          <a:prstGeom prst="rect">
            <a:avLst/>
          </a:prstGeom>
          <a:ln w="6350">
            <a:solidFill>
              <a:schemeClr val="tx1"/>
            </a:solidFill>
          </a:ln>
        </p:spPr>
      </p:pic>
      <p:pic>
        <p:nvPicPr>
          <p:cNvPr id="2" name="Picture 1">
            <a:extLst>
              <a:ext uri="{FF2B5EF4-FFF2-40B4-BE49-F238E27FC236}">
                <a16:creationId xmlns:a16="http://schemas.microsoft.com/office/drawing/2014/main" id="{FB69FCDD-FC26-4B9E-B828-2D0187DEF876}"/>
              </a:ext>
            </a:extLst>
          </p:cNvPr>
          <p:cNvPicPr>
            <a:picLocks noChangeAspect="1"/>
          </p:cNvPicPr>
          <p:nvPr/>
        </p:nvPicPr>
        <p:blipFill>
          <a:blip r:embed="rId3"/>
          <a:stretch>
            <a:fillRect/>
          </a:stretch>
        </p:blipFill>
        <p:spPr>
          <a:xfrm>
            <a:off x="6041757" y="4234335"/>
            <a:ext cx="2770753" cy="1947520"/>
          </a:xfrm>
          <a:prstGeom prst="rect">
            <a:avLst/>
          </a:prstGeom>
        </p:spPr>
      </p:pic>
      <p:pic>
        <p:nvPicPr>
          <p:cNvPr id="5" name="Picture 4">
            <a:extLst>
              <a:ext uri="{FF2B5EF4-FFF2-40B4-BE49-F238E27FC236}">
                <a16:creationId xmlns:a16="http://schemas.microsoft.com/office/drawing/2014/main" id="{EABEE322-F56F-499B-A777-8DD1B9457A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60" y="3312009"/>
            <a:ext cx="4680520" cy="2632793"/>
          </a:xfrm>
          <a:prstGeom prst="rect">
            <a:avLst/>
          </a:prstGeom>
        </p:spPr>
      </p:pic>
      <p:pic>
        <p:nvPicPr>
          <p:cNvPr id="10" name="Picture 9">
            <a:extLst>
              <a:ext uri="{FF2B5EF4-FFF2-40B4-BE49-F238E27FC236}">
                <a16:creationId xmlns:a16="http://schemas.microsoft.com/office/drawing/2014/main" id="{F78A6181-643F-4485-AA8F-2F20C76E5A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3930" y="980728"/>
            <a:ext cx="4600551" cy="2587810"/>
          </a:xfrm>
          <a:prstGeom prst="rect">
            <a:avLst/>
          </a:prstGeom>
        </p:spPr>
      </p:pic>
    </p:spTree>
    <p:extLst>
      <p:ext uri="{BB962C8B-B14F-4D97-AF65-F5344CB8AC3E}">
        <p14:creationId xmlns:p14="http://schemas.microsoft.com/office/powerpoint/2010/main" val="1538221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360040"/>
          </a:xfrm>
        </p:spPr>
        <p:txBody>
          <a:bodyPr>
            <a:noAutofit/>
          </a:bodyPr>
          <a:lstStyle/>
          <a:p>
            <a:r>
              <a:rPr lang="is-IS" sz="2200" b="1" dirty="0">
                <a:solidFill>
                  <a:schemeClr val="tx1"/>
                </a:solidFill>
                <a:latin typeface="+mn-lt"/>
              </a:rPr>
              <a:t>Akranes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4448" y="6181855"/>
            <a:ext cx="416127" cy="487505"/>
          </a:xfrm>
          <a:prstGeom prst="rect">
            <a:avLst/>
          </a:prstGeom>
          <a:ln w="6350">
            <a:solidFill>
              <a:schemeClr val="tx1"/>
            </a:solidFill>
          </a:ln>
        </p:spPr>
      </p:pic>
      <p:pic>
        <p:nvPicPr>
          <p:cNvPr id="1026" name="Picture 2" descr="Uppskipun.jpeg">
            <a:extLst>
              <a:ext uri="{FF2B5EF4-FFF2-40B4-BE49-F238E27FC236}">
                <a16:creationId xmlns:a16="http://schemas.microsoft.com/office/drawing/2014/main" id="{6276DFF1-609F-4729-AFDB-2BE2841144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268760"/>
            <a:ext cx="1716895" cy="22899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CA99C64-D0F7-42FD-86B6-C135E56D87B8}"/>
              </a:ext>
            </a:extLst>
          </p:cNvPr>
          <p:cNvPicPr>
            <a:picLocks noChangeAspect="1"/>
          </p:cNvPicPr>
          <p:nvPr/>
        </p:nvPicPr>
        <p:blipFill>
          <a:blip r:embed="rId4"/>
          <a:stretch>
            <a:fillRect/>
          </a:stretch>
        </p:blipFill>
        <p:spPr>
          <a:xfrm>
            <a:off x="1475656" y="3140968"/>
            <a:ext cx="7069266" cy="2897396"/>
          </a:xfrm>
          <a:prstGeom prst="rect">
            <a:avLst/>
          </a:prstGeom>
        </p:spPr>
      </p:pic>
    </p:spTree>
    <p:extLst>
      <p:ext uri="{BB962C8B-B14F-4D97-AF65-F5344CB8AC3E}">
        <p14:creationId xmlns:p14="http://schemas.microsoft.com/office/powerpoint/2010/main" val="36375433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360040"/>
          </a:xfrm>
        </p:spPr>
        <p:txBody>
          <a:bodyPr>
            <a:noAutofit/>
          </a:bodyPr>
          <a:lstStyle/>
          <a:p>
            <a:r>
              <a:rPr lang="is-IS" sz="2200" b="1" dirty="0">
                <a:solidFill>
                  <a:schemeClr val="tx1"/>
                </a:solidFill>
                <a:latin typeface="+mn-lt"/>
              </a:rPr>
              <a:t>Akranes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04448" y="6181855"/>
            <a:ext cx="416127" cy="487505"/>
          </a:xfrm>
          <a:prstGeom prst="rect">
            <a:avLst/>
          </a:prstGeom>
          <a:ln w="6350">
            <a:solidFill>
              <a:schemeClr val="tx1"/>
            </a:solidFill>
          </a:ln>
        </p:spPr>
      </p:pic>
      <p:pic>
        <p:nvPicPr>
          <p:cNvPr id="4" name="Online Media 3" title="Asparskￃﾳgar -  hￃﾺsin koma">
            <a:hlinkClick r:id="" action="ppaction://media"/>
            <a:extLst>
              <a:ext uri="{FF2B5EF4-FFF2-40B4-BE49-F238E27FC236}">
                <a16:creationId xmlns:a16="http://schemas.microsoft.com/office/drawing/2014/main" id="{B0B382B7-4847-44CC-BE1B-F99AC8E86AF9}"/>
              </a:ext>
            </a:extLst>
          </p:cNvPr>
          <p:cNvPicPr>
            <a:picLocks noRot="1" noChangeAspect="1"/>
          </p:cNvPicPr>
          <p:nvPr>
            <a:videoFile r:link="rId1"/>
          </p:nvPr>
        </p:nvPicPr>
        <p:blipFill>
          <a:blip r:embed="rId4"/>
          <a:stretch>
            <a:fillRect/>
          </a:stretch>
        </p:blipFill>
        <p:spPr>
          <a:xfrm>
            <a:off x="894273" y="1484784"/>
            <a:ext cx="7376142" cy="4149080"/>
          </a:xfrm>
          <a:prstGeom prst="rect">
            <a:avLst/>
          </a:prstGeom>
        </p:spPr>
      </p:pic>
    </p:spTree>
    <p:extLst>
      <p:ext uri="{BB962C8B-B14F-4D97-AF65-F5344CB8AC3E}">
        <p14:creationId xmlns:p14="http://schemas.microsoft.com/office/powerpoint/2010/main" val="2998051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76672"/>
            <a:ext cx="8229600" cy="360040"/>
          </a:xfrm>
        </p:spPr>
        <p:txBody>
          <a:bodyPr>
            <a:noAutofit/>
          </a:bodyPr>
          <a:lstStyle/>
          <a:p>
            <a:r>
              <a:rPr lang="is-IS" sz="2200" b="1" dirty="0">
                <a:solidFill>
                  <a:schemeClr val="tx1"/>
                </a:solidFill>
                <a:latin typeface="+mn-lt"/>
              </a:rPr>
              <a:t>Akureyri</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4448" y="6181855"/>
            <a:ext cx="416127" cy="487505"/>
          </a:xfrm>
          <a:prstGeom prst="rect">
            <a:avLst/>
          </a:prstGeom>
          <a:ln w="6350">
            <a:solidFill>
              <a:schemeClr val="tx1"/>
            </a:solidFill>
          </a:ln>
        </p:spPr>
      </p:pic>
      <p:sp>
        <p:nvSpPr>
          <p:cNvPr id="6" name="TextBox 5">
            <a:extLst>
              <a:ext uri="{FF2B5EF4-FFF2-40B4-BE49-F238E27FC236}">
                <a16:creationId xmlns:a16="http://schemas.microsoft.com/office/drawing/2014/main" id="{06DDF3FA-AD30-4BC6-9D95-A7DCA0E89F55}"/>
              </a:ext>
            </a:extLst>
          </p:cNvPr>
          <p:cNvSpPr txBox="1"/>
          <p:nvPr/>
        </p:nvSpPr>
        <p:spPr>
          <a:xfrm>
            <a:off x="467544" y="1340768"/>
            <a:ext cx="9723823" cy="646331"/>
          </a:xfrm>
          <a:prstGeom prst="rect">
            <a:avLst/>
          </a:prstGeom>
          <a:noFill/>
        </p:spPr>
        <p:txBody>
          <a:bodyPr wrap="square" rtlCol="0">
            <a:spAutoFit/>
          </a:bodyPr>
          <a:lstStyle/>
          <a:p>
            <a:r>
              <a:rPr lang="en-GB" dirty="0"/>
              <a:t>26 </a:t>
            </a:r>
            <a:r>
              <a:rPr lang="en-GB" dirty="0" err="1"/>
              <a:t>íbúðir</a:t>
            </a:r>
            <a:r>
              <a:rPr lang="en-GB" dirty="0"/>
              <a:t> </a:t>
            </a:r>
            <a:r>
              <a:rPr lang="en-GB" dirty="0" err="1"/>
              <a:t>Guðmannshaga</a:t>
            </a:r>
            <a:endParaRPr lang="en-GB" dirty="0"/>
          </a:p>
          <a:p>
            <a:r>
              <a:rPr lang="en-GB" dirty="0"/>
              <a:t>   </a:t>
            </a:r>
            <a:endParaRPr lang="is-IS" dirty="0"/>
          </a:p>
        </p:txBody>
      </p:sp>
      <p:pic>
        <p:nvPicPr>
          <p:cNvPr id="10" name="Picture 9">
            <a:extLst>
              <a:ext uri="{FF2B5EF4-FFF2-40B4-BE49-F238E27FC236}">
                <a16:creationId xmlns:a16="http://schemas.microsoft.com/office/drawing/2014/main" id="{9D39EF33-B78B-4C79-B53D-B81510FB35BE}"/>
              </a:ext>
            </a:extLst>
          </p:cNvPr>
          <p:cNvPicPr>
            <a:picLocks noChangeAspect="1"/>
          </p:cNvPicPr>
          <p:nvPr/>
        </p:nvPicPr>
        <p:blipFill>
          <a:blip r:embed="rId3"/>
          <a:stretch>
            <a:fillRect/>
          </a:stretch>
        </p:blipFill>
        <p:spPr>
          <a:xfrm>
            <a:off x="5770660" y="1115084"/>
            <a:ext cx="2926484" cy="2732194"/>
          </a:xfrm>
          <a:prstGeom prst="rect">
            <a:avLst/>
          </a:prstGeom>
        </p:spPr>
      </p:pic>
      <p:pic>
        <p:nvPicPr>
          <p:cNvPr id="3" name="Picture 2">
            <a:extLst>
              <a:ext uri="{FF2B5EF4-FFF2-40B4-BE49-F238E27FC236}">
                <a16:creationId xmlns:a16="http://schemas.microsoft.com/office/drawing/2014/main" id="{3AEF3C19-329A-40FC-9B1F-9E9F4A86FCEF}"/>
              </a:ext>
            </a:extLst>
          </p:cNvPr>
          <p:cNvPicPr>
            <a:picLocks noChangeAspect="1"/>
          </p:cNvPicPr>
          <p:nvPr/>
        </p:nvPicPr>
        <p:blipFill>
          <a:blip r:embed="rId4"/>
          <a:stretch>
            <a:fillRect/>
          </a:stretch>
        </p:blipFill>
        <p:spPr>
          <a:xfrm>
            <a:off x="1115616" y="2338937"/>
            <a:ext cx="3687862" cy="3016681"/>
          </a:xfrm>
          <a:prstGeom prst="rect">
            <a:avLst/>
          </a:prstGeom>
        </p:spPr>
      </p:pic>
    </p:spTree>
    <p:extLst>
      <p:ext uri="{BB962C8B-B14F-4D97-AF65-F5344CB8AC3E}">
        <p14:creationId xmlns:p14="http://schemas.microsoft.com/office/powerpoint/2010/main" val="15718131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76672"/>
            <a:ext cx="8229600" cy="360040"/>
          </a:xfrm>
        </p:spPr>
        <p:txBody>
          <a:bodyPr>
            <a:noAutofit/>
          </a:bodyPr>
          <a:lstStyle/>
          <a:p>
            <a:r>
              <a:rPr lang="en-GB" sz="2200" b="1" dirty="0" err="1">
                <a:solidFill>
                  <a:schemeClr val="tx1"/>
                </a:solidFill>
                <a:latin typeface="+mn-lt"/>
              </a:rPr>
              <a:t>Við</a:t>
            </a:r>
            <a:r>
              <a:rPr lang="en-GB" sz="2200" b="1" dirty="0">
                <a:solidFill>
                  <a:schemeClr val="tx1"/>
                </a:solidFill>
                <a:latin typeface="+mn-lt"/>
              </a:rPr>
              <a:t> </a:t>
            </a:r>
            <a:r>
              <a:rPr lang="en-GB" sz="2200" b="1" dirty="0" err="1">
                <a:solidFill>
                  <a:schemeClr val="tx1"/>
                </a:solidFill>
                <a:latin typeface="+mn-lt"/>
              </a:rPr>
              <a:t>Leirtjörn</a:t>
            </a:r>
            <a:r>
              <a:rPr lang="en-GB" sz="2200" b="1" dirty="0">
                <a:solidFill>
                  <a:schemeClr val="tx1"/>
                </a:solidFill>
                <a:latin typeface="+mn-lt"/>
              </a:rPr>
              <a:t>, </a:t>
            </a:r>
            <a:r>
              <a:rPr lang="en-GB" sz="2200" b="1" dirty="0" err="1">
                <a:solidFill>
                  <a:schemeClr val="tx1"/>
                </a:solidFill>
                <a:latin typeface="+mn-lt"/>
              </a:rPr>
              <a:t>Úlfarársdal</a:t>
            </a:r>
            <a:endParaRPr lang="is-IS" sz="2200" b="1" dirty="0">
              <a:solidFill>
                <a:schemeClr val="tx1"/>
              </a:solidFill>
              <a:latin typeface="+mn-l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4448" y="6181855"/>
            <a:ext cx="416127" cy="487505"/>
          </a:xfrm>
          <a:prstGeom prst="rect">
            <a:avLst/>
          </a:prstGeom>
          <a:ln w="6350">
            <a:solidFill>
              <a:schemeClr val="tx1"/>
            </a:solidFill>
          </a:ln>
        </p:spPr>
      </p:pic>
      <p:pic>
        <p:nvPicPr>
          <p:cNvPr id="4" name="Picture 3">
            <a:extLst>
              <a:ext uri="{FF2B5EF4-FFF2-40B4-BE49-F238E27FC236}">
                <a16:creationId xmlns:a16="http://schemas.microsoft.com/office/drawing/2014/main" id="{0A4438D8-235F-468A-9015-60E3CB7DC9A6}"/>
              </a:ext>
            </a:extLst>
          </p:cNvPr>
          <p:cNvPicPr>
            <a:picLocks noChangeAspect="1"/>
          </p:cNvPicPr>
          <p:nvPr/>
        </p:nvPicPr>
        <p:blipFill>
          <a:blip r:embed="rId3"/>
          <a:stretch>
            <a:fillRect/>
          </a:stretch>
        </p:blipFill>
        <p:spPr>
          <a:xfrm>
            <a:off x="1187624" y="1196752"/>
            <a:ext cx="7020272" cy="4802504"/>
          </a:xfrm>
          <a:prstGeom prst="rect">
            <a:avLst/>
          </a:prstGeom>
        </p:spPr>
      </p:pic>
    </p:spTree>
    <p:extLst>
      <p:ext uri="{BB962C8B-B14F-4D97-AF65-F5344CB8AC3E}">
        <p14:creationId xmlns:p14="http://schemas.microsoft.com/office/powerpoint/2010/main" val="3116212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46856" y="404664"/>
            <a:ext cx="8229600" cy="490066"/>
          </a:xfrm>
          <a:prstGeom prst="rect">
            <a:avLst/>
          </a:prstGeom>
        </p:spPr>
        <p:txBody>
          <a:bodyPr vert="horz" lIns="91440" tIns="45720" rIns="91440" bIns="45720" rtlCol="0" anchor="t">
            <a:normAutofit/>
          </a:bodyPr>
          <a:lstStyle>
            <a:lvl1pPr>
              <a:lnSpc>
                <a:spcPct val="85000"/>
              </a:lnSpc>
              <a:spcBef>
                <a:spcPct val="0"/>
              </a:spcBef>
              <a:buNone/>
              <a:defRPr sz="2000" b="1" spc="-50" baseline="0">
                <a:ea typeface="+mj-ea"/>
                <a:cs typeface="+mj-cs"/>
              </a:defRPr>
            </a:lvl1pPr>
          </a:lstStyle>
          <a:p>
            <a:r>
              <a:rPr lang="is-IS" dirty="0"/>
              <a:t>Vogabyggð</a:t>
            </a:r>
          </a:p>
        </p:txBody>
      </p:sp>
      <p:pic>
        <p:nvPicPr>
          <p:cNvPr id="8" name="Picture 7">
            <a:extLst>
              <a:ext uri="{FF2B5EF4-FFF2-40B4-BE49-F238E27FC236}">
                <a16:creationId xmlns:a16="http://schemas.microsoft.com/office/drawing/2014/main" id="{182D9CE5-436E-44E7-8C1A-0FEFD34B36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4448" y="6181855"/>
            <a:ext cx="416127" cy="487505"/>
          </a:xfrm>
          <a:prstGeom prst="rect">
            <a:avLst/>
          </a:prstGeom>
          <a:ln w="6350">
            <a:solidFill>
              <a:schemeClr val="tx1"/>
            </a:solidFill>
          </a:ln>
        </p:spPr>
      </p:pic>
      <p:sp>
        <p:nvSpPr>
          <p:cNvPr id="7" name="TextBox 6">
            <a:extLst>
              <a:ext uri="{FF2B5EF4-FFF2-40B4-BE49-F238E27FC236}">
                <a16:creationId xmlns:a16="http://schemas.microsoft.com/office/drawing/2014/main" id="{D284DBD0-60E3-4A2A-857A-86A5D1FEEE0E}"/>
              </a:ext>
            </a:extLst>
          </p:cNvPr>
          <p:cNvSpPr txBox="1"/>
          <p:nvPr/>
        </p:nvSpPr>
        <p:spPr>
          <a:xfrm>
            <a:off x="745061" y="1390263"/>
            <a:ext cx="3405064" cy="646331"/>
          </a:xfrm>
          <a:prstGeom prst="rect">
            <a:avLst/>
          </a:prstGeom>
          <a:noFill/>
        </p:spPr>
        <p:txBody>
          <a:bodyPr wrap="square" rtlCol="0">
            <a:spAutoFit/>
          </a:bodyPr>
          <a:lstStyle/>
          <a:p>
            <a:r>
              <a:rPr lang="en-GB" dirty="0" err="1"/>
              <a:t>Frumhönnun</a:t>
            </a:r>
            <a:r>
              <a:rPr lang="en-GB" dirty="0"/>
              <a:t> </a:t>
            </a:r>
            <a:r>
              <a:rPr lang="en-GB" dirty="0" err="1"/>
              <a:t>samkvæmt</a:t>
            </a:r>
            <a:r>
              <a:rPr lang="en-GB" dirty="0"/>
              <a:t> </a:t>
            </a:r>
            <a:r>
              <a:rPr lang="en-GB" dirty="0" err="1"/>
              <a:t>gildandi</a:t>
            </a:r>
            <a:r>
              <a:rPr lang="en-GB" dirty="0"/>
              <a:t> </a:t>
            </a:r>
            <a:r>
              <a:rPr lang="en-GB" dirty="0" err="1"/>
              <a:t>deiliskipulagi</a:t>
            </a:r>
            <a:r>
              <a:rPr lang="en-GB" dirty="0"/>
              <a:t>.</a:t>
            </a:r>
            <a:endParaRPr lang="is-IS" dirty="0"/>
          </a:p>
        </p:txBody>
      </p:sp>
      <p:pic>
        <p:nvPicPr>
          <p:cNvPr id="11" name="Picture 10">
            <a:extLst>
              <a:ext uri="{FF2B5EF4-FFF2-40B4-BE49-F238E27FC236}">
                <a16:creationId xmlns:a16="http://schemas.microsoft.com/office/drawing/2014/main" id="{DA2C84E4-C2EC-4FBF-941A-AB89290424FE}"/>
              </a:ext>
            </a:extLst>
          </p:cNvPr>
          <p:cNvPicPr>
            <a:picLocks noChangeAspect="1"/>
          </p:cNvPicPr>
          <p:nvPr/>
        </p:nvPicPr>
        <p:blipFill>
          <a:blip r:embed="rId3"/>
          <a:stretch>
            <a:fillRect/>
          </a:stretch>
        </p:blipFill>
        <p:spPr>
          <a:xfrm>
            <a:off x="679872" y="2444157"/>
            <a:ext cx="4612208" cy="3559885"/>
          </a:xfrm>
          <a:prstGeom prst="rect">
            <a:avLst/>
          </a:prstGeom>
        </p:spPr>
      </p:pic>
      <p:pic>
        <p:nvPicPr>
          <p:cNvPr id="4" name="Picture 3">
            <a:extLst>
              <a:ext uri="{FF2B5EF4-FFF2-40B4-BE49-F238E27FC236}">
                <a16:creationId xmlns:a16="http://schemas.microsoft.com/office/drawing/2014/main" id="{8388752C-ED3F-4C00-B087-0254F0FECF90}"/>
              </a:ext>
            </a:extLst>
          </p:cNvPr>
          <p:cNvPicPr>
            <a:picLocks noChangeAspect="1"/>
          </p:cNvPicPr>
          <p:nvPr/>
        </p:nvPicPr>
        <p:blipFill>
          <a:blip r:embed="rId4"/>
          <a:stretch>
            <a:fillRect/>
          </a:stretch>
        </p:blipFill>
        <p:spPr>
          <a:xfrm>
            <a:off x="5173546" y="1137306"/>
            <a:ext cx="3421478" cy="2030715"/>
          </a:xfrm>
          <a:prstGeom prst="rect">
            <a:avLst/>
          </a:prstGeom>
        </p:spPr>
      </p:pic>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EA518930-F686-4B5E-B682-54E003D47DB3}"/>
                  </a:ext>
                </a:extLst>
              </p14:cNvPr>
              <p14:cNvContentPartPr/>
              <p14:nvPr/>
            </p14:nvContentPartPr>
            <p14:xfrm>
              <a:off x="812394" y="3045701"/>
              <a:ext cx="1305360" cy="1502280"/>
            </p14:xfrm>
          </p:contentPart>
        </mc:Choice>
        <mc:Fallback xmlns="">
          <p:pic>
            <p:nvPicPr>
              <p:cNvPr id="12" name="Ink 11">
                <a:extLst>
                  <a:ext uri="{FF2B5EF4-FFF2-40B4-BE49-F238E27FC236}">
                    <a16:creationId xmlns:a16="http://schemas.microsoft.com/office/drawing/2014/main" id="{EA518930-F686-4B5E-B682-54E003D47DB3}"/>
                  </a:ext>
                </a:extLst>
              </p:cNvPr>
              <p:cNvPicPr/>
              <p:nvPr/>
            </p:nvPicPr>
            <p:blipFill>
              <a:blip r:embed="rId6"/>
              <a:stretch>
                <a:fillRect/>
              </a:stretch>
            </p:blipFill>
            <p:spPr>
              <a:xfrm>
                <a:off x="803754" y="3036701"/>
                <a:ext cx="1323000" cy="15199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Ink 12">
                <a:extLst>
                  <a:ext uri="{FF2B5EF4-FFF2-40B4-BE49-F238E27FC236}">
                    <a16:creationId xmlns:a16="http://schemas.microsoft.com/office/drawing/2014/main" id="{19335C33-5B62-41D2-9D38-9846788AD3B3}"/>
                  </a:ext>
                </a:extLst>
              </p14:cNvPr>
              <p14:cNvContentPartPr/>
              <p14:nvPr/>
            </p14:nvContentPartPr>
            <p14:xfrm>
              <a:off x="2371554" y="1553501"/>
              <a:ext cx="360" cy="360"/>
            </p14:xfrm>
          </p:contentPart>
        </mc:Choice>
        <mc:Fallback xmlns="">
          <p:pic>
            <p:nvPicPr>
              <p:cNvPr id="13" name="Ink 12">
                <a:extLst>
                  <a:ext uri="{FF2B5EF4-FFF2-40B4-BE49-F238E27FC236}">
                    <a16:creationId xmlns:a16="http://schemas.microsoft.com/office/drawing/2014/main" id="{19335C33-5B62-41D2-9D38-9846788AD3B3}"/>
                  </a:ext>
                </a:extLst>
              </p:cNvPr>
              <p:cNvPicPr/>
              <p:nvPr/>
            </p:nvPicPr>
            <p:blipFill>
              <a:blip r:embed="rId8"/>
              <a:stretch>
                <a:fillRect/>
              </a:stretch>
            </p:blipFill>
            <p:spPr>
              <a:xfrm>
                <a:off x="2362914" y="1544861"/>
                <a:ext cx="18000" cy="18000"/>
              </a:xfrm>
              <a:prstGeom prst="rect">
                <a:avLst/>
              </a:prstGeom>
            </p:spPr>
          </p:pic>
        </mc:Fallback>
      </mc:AlternateContent>
      <p:pic>
        <p:nvPicPr>
          <p:cNvPr id="14" name="Picture 13">
            <a:extLst>
              <a:ext uri="{FF2B5EF4-FFF2-40B4-BE49-F238E27FC236}">
                <a16:creationId xmlns:a16="http://schemas.microsoft.com/office/drawing/2014/main" id="{C444BDE2-C181-4E17-A9CA-4BA0FF349911}"/>
              </a:ext>
            </a:extLst>
          </p:cNvPr>
          <p:cNvPicPr>
            <a:picLocks noChangeAspect="1"/>
          </p:cNvPicPr>
          <p:nvPr/>
        </p:nvPicPr>
        <p:blipFill>
          <a:blip r:embed="rId9"/>
          <a:stretch>
            <a:fillRect/>
          </a:stretch>
        </p:blipFill>
        <p:spPr>
          <a:xfrm>
            <a:off x="5664029" y="3410597"/>
            <a:ext cx="2946846" cy="2565436"/>
          </a:xfrm>
          <a:prstGeom prst="rect">
            <a:avLst/>
          </a:prstGeom>
        </p:spPr>
      </p:pic>
    </p:spTree>
    <p:extLst>
      <p:ext uri="{BB962C8B-B14F-4D97-AF65-F5344CB8AC3E}">
        <p14:creationId xmlns:p14="http://schemas.microsoft.com/office/powerpoint/2010/main" val="2027464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46856" y="404664"/>
            <a:ext cx="8229600" cy="490066"/>
          </a:xfrm>
          <a:prstGeom prst="rect">
            <a:avLst/>
          </a:prstGeom>
        </p:spPr>
        <p:txBody>
          <a:bodyPr vert="horz" lIns="91440" tIns="45720" rIns="91440" bIns="45720" rtlCol="0" anchor="t">
            <a:normAutofit/>
          </a:bodyPr>
          <a:lstStyle>
            <a:lvl1pPr>
              <a:lnSpc>
                <a:spcPct val="85000"/>
              </a:lnSpc>
              <a:spcBef>
                <a:spcPct val="0"/>
              </a:spcBef>
              <a:buNone/>
              <a:defRPr sz="2000" b="1" spc="-50" baseline="0">
                <a:ea typeface="+mj-ea"/>
                <a:cs typeface="+mj-cs"/>
              </a:defRPr>
            </a:lvl1pPr>
          </a:lstStyle>
          <a:p>
            <a:r>
              <a:rPr lang="is-IS" dirty="0"/>
              <a:t>Hamranes - hafnarfirði</a:t>
            </a:r>
          </a:p>
        </p:txBody>
      </p:sp>
      <p:pic>
        <p:nvPicPr>
          <p:cNvPr id="8" name="Picture 7">
            <a:extLst>
              <a:ext uri="{FF2B5EF4-FFF2-40B4-BE49-F238E27FC236}">
                <a16:creationId xmlns:a16="http://schemas.microsoft.com/office/drawing/2014/main" id="{182D9CE5-436E-44E7-8C1A-0FEFD34B36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4448" y="6181855"/>
            <a:ext cx="416127" cy="487505"/>
          </a:xfrm>
          <a:prstGeom prst="rect">
            <a:avLst/>
          </a:prstGeom>
          <a:ln w="6350">
            <a:solidFill>
              <a:schemeClr val="tx1"/>
            </a:solidFill>
          </a:ln>
        </p:spPr>
      </p:pic>
      <p:pic>
        <p:nvPicPr>
          <p:cNvPr id="2" name="Picture 1">
            <a:extLst>
              <a:ext uri="{FF2B5EF4-FFF2-40B4-BE49-F238E27FC236}">
                <a16:creationId xmlns:a16="http://schemas.microsoft.com/office/drawing/2014/main" id="{257EDB95-A1BB-4404-B76A-ABD8C7841893}"/>
              </a:ext>
            </a:extLst>
          </p:cNvPr>
          <p:cNvPicPr>
            <a:picLocks noChangeAspect="1"/>
          </p:cNvPicPr>
          <p:nvPr/>
        </p:nvPicPr>
        <p:blipFill>
          <a:blip r:embed="rId3"/>
          <a:stretch>
            <a:fillRect/>
          </a:stretch>
        </p:blipFill>
        <p:spPr>
          <a:xfrm>
            <a:off x="1259632" y="1556792"/>
            <a:ext cx="6344346" cy="3096344"/>
          </a:xfrm>
          <a:prstGeom prst="rect">
            <a:avLst/>
          </a:prstGeom>
        </p:spPr>
      </p:pic>
      <p:sp>
        <p:nvSpPr>
          <p:cNvPr id="7" name="TextBox 6">
            <a:extLst>
              <a:ext uri="{FF2B5EF4-FFF2-40B4-BE49-F238E27FC236}">
                <a16:creationId xmlns:a16="http://schemas.microsoft.com/office/drawing/2014/main" id="{4B476D48-474A-4E08-9B39-C49432F4F811}"/>
              </a:ext>
            </a:extLst>
          </p:cNvPr>
          <p:cNvSpPr txBox="1"/>
          <p:nvPr/>
        </p:nvSpPr>
        <p:spPr>
          <a:xfrm>
            <a:off x="482134" y="5315198"/>
            <a:ext cx="7906290" cy="369332"/>
          </a:xfrm>
          <a:prstGeom prst="rect">
            <a:avLst/>
          </a:prstGeom>
          <a:noFill/>
        </p:spPr>
        <p:txBody>
          <a:bodyPr wrap="square" rtlCol="0">
            <a:spAutoFit/>
          </a:bodyPr>
          <a:lstStyle/>
          <a:p>
            <a:r>
              <a:rPr lang="en-GB" dirty="0" err="1"/>
              <a:t>Frumhönnun</a:t>
            </a:r>
            <a:r>
              <a:rPr lang="en-GB" dirty="0"/>
              <a:t> </a:t>
            </a:r>
            <a:r>
              <a:rPr lang="en-GB" dirty="0" err="1"/>
              <a:t>unnin</a:t>
            </a:r>
            <a:r>
              <a:rPr lang="en-GB" dirty="0"/>
              <a:t> </a:t>
            </a:r>
            <a:r>
              <a:rPr lang="en-GB" dirty="0" err="1"/>
              <a:t>samhliða</a:t>
            </a:r>
            <a:r>
              <a:rPr lang="en-GB" dirty="0"/>
              <a:t> </a:t>
            </a:r>
            <a:r>
              <a:rPr lang="en-GB" dirty="0" err="1"/>
              <a:t>gerð</a:t>
            </a:r>
            <a:r>
              <a:rPr lang="en-GB" dirty="0"/>
              <a:t> </a:t>
            </a:r>
            <a:r>
              <a:rPr lang="en-GB" dirty="0" err="1"/>
              <a:t>skipulags</a:t>
            </a:r>
            <a:r>
              <a:rPr lang="en-GB" dirty="0"/>
              <a:t>.</a:t>
            </a:r>
            <a:endParaRPr lang="is-IS" dirty="0"/>
          </a:p>
        </p:txBody>
      </p:sp>
    </p:spTree>
    <p:extLst>
      <p:ext uri="{BB962C8B-B14F-4D97-AF65-F5344CB8AC3E}">
        <p14:creationId xmlns:p14="http://schemas.microsoft.com/office/powerpoint/2010/main" val="22573324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46856" y="404664"/>
            <a:ext cx="8229600" cy="490066"/>
          </a:xfrm>
          <a:prstGeom prst="rect">
            <a:avLst/>
          </a:prstGeom>
        </p:spPr>
        <p:txBody>
          <a:bodyPr vert="horz" lIns="91440" tIns="45720" rIns="91440" bIns="45720" rtlCol="0" anchor="t">
            <a:normAutofit/>
          </a:bodyPr>
          <a:lstStyle>
            <a:lvl1pPr>
              <a:lnSpc>
                <a:spcPct val="85000"/>
              </a:lnSpc>
              <a:spcBef>
                <a:spcPct val="0"/>
              </a:spcBef>
              <a:buNone/>
              <a:defRPr sz="2000" b="1" spc="-50" baseline="0">
                <a:ea typeface="+mj-ea"/>
                <a:cs typeface="+mj-cs"/>
              </a:defRPr>
            </a:lvl1pPr>
          </a:lstStyle>
          <a:p>
            <a:r>
              <a:rPr lang="is-IS" dirty="0"/>
              <a:t>Auglýst eftir samstarfsaðilum</a:t>
            </a:r>
          </a:p>
        </p:txBody>
      </p:sp>
      <p:pic>
        <p:nvPicPr>
          <p:cNvPr id="8" name="Picture 7">
            <a:extLst>
              <a:ext uri="{FF2B5EF4-FFF2-40B4-BE49-F238E27FC236}">
                <a16:creationId xmlns:a16="http://schemas.microsoft.com/office/drawing/2014/main" id="{182D9CE5-436E-44E7-8C1A-0FEFD34B36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4448" y="6181855"/>
            <a:ext cx="416127" cy="487505"/>
          </a:xfrm>
          <a:prstGeom prst="rect">
            <a:avLst/>
          </a:prstGeom>
          <a:ln w="6350">
            <a:solidFill>
              <a:schemeClr val="tx1"/>
            </a:solidFill>
          </a:ln>
        </p:spPr>
      </p:pic>
      <p:pic>
        <p:nvPicPr>
          <p:cNvPr id="2" name="Picture 1">
            <a:extLst>
              <a:ext uri="{FF2B5EF4-FFF2-40B4-BE49-F238E27FC236}">
                <a16:creationId xmlns:a16="http://schemas.microsoft.com/office/drawing/2014/main" id="{258ABF0F-C093-4E6F-A8E9-DDBB2FE7272A}"/>
              </a:ext>
            </a:extLst>
          </p:cNvPr>
          <p:cNvPicPr>
            <a:picLocks noChangeAspect="1"/>
          </p:cNvPicPr>
          <p:nvPr/>
        </p:nvPicPr>
        <p:blipFill>
          <a:blip r:embed="rId3"/>
          <a:stretch>
            <a:fillRect/>
          </a:stretch>
        </p:blipFill>
        <p:spPr>
          <a:xfrm>
            <a:off x="1403648" y="1052736"/>
            <a:ext cx="5912709" cy="3960440"/>
          </a:xfrm>
          <a:prstGeom prst="rect">
            <a:avLst/>
          </a:prstGeom>
        </p:spPr>
      </p:pic>
      <p:sp>
        <p:nvSpPr>
          <p:cNvPr id="4" name="Rectangle 3">
            <a:extLst>
              <a:ext uri="{FF2B5EF4-FFF2-40B4-BE49-F238E27FC236}">
                <a16:creationId xmlns:a16="http://schemas.microsoft.com/office/drawing/2014/main" id="{7AF9721D-0E74-4DFC-B1AC-B3F72B974987}"/>
              </a:ext>
            </a:extLst>
          </p:cNvPr>
          <p:cNvSpPr/>
          <p:nvPr/>
        </p:nvSpPr>
        <p:spPr>
          <a:xfrm>
            <a:off x="323528" y="5373216"/>
            <a:ext cx="8373616" cy="646331"/>
          </a:xfrm>
          <a:prstGeom prst="rect">
            <a:avLst/>
          </a:prstGeom>
        </p:spPr>
        <p:txBody>
          <a:bodyPr wrap="square">
            <a:spAutoFit/>
          </a:bodyPr>
          <a:lstStyle/>
          <a:p>
            <a:pPr algn="ctr">
              <a:spcAft>
                <a:spcPts val="0"/>
              </a:spcAft>
            </a:pPr>
            <a:r>
              <a:rPr lang="is-IS" dirty="0">
                <a:latin typeface="Calibri" panose="020F0502020204030204" pitchFamily="34" charset="0"/>
                <a:ea typeface="Times New Roman" panose="02020603050405020304" pitchFamily="18" charset="0"/>
                <a:cs typeface="Times New Roman" panose="02020603050405020304" pitchFamily="18" charset="0"/>
              </a:rPr>
              <a:t>Aðalvertakar og birgjar.  Tekið tillit til reynslu, afhendingargetu, þjónustu og efnahagslegs styrks aðila ásamt hagkvæmni og gæði lausna.</a:t>
            </a:r>
          </a:p>
        </p:txBody>
      </p:sp>
    </p:spTree>
    <p:extLst>
      <p:ext uri="{BB962C8B-B14F-4D97-AF65-F5344CB8AC3E}">
        <p14:creationId xmlns:p14="http://schemas.microsoft.com/office/powerpoint/2010/main" val="10180361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46856" y="404664"/>
            <a:ext cx="8229600" cy="490066"/>
          </a:xfrm>
          <a:prstGeom prst="rect">
            <a:avLst/>
          </a:prstGeom>
        </p:spPr>
        <p:txBody>
          <a:bodyPr vert="horz" lIns="91440" tIns="45720" rIns="91440" bIns="45720" rtlCol="0" anchor="t">
            <a:normAutofit/>
          </a:bodyPr>
          <a:lstStyle>
            <a:lvl1pPr>
              <a:lnSpc>
                <a:spcPct val="85000"/>
              </a:lnSpc>
              <a:spcBef>
                <a:spcPct val="0"/>
              </a:spcBef>
              <a:buNone/>
              <a:defRPr sz="2000" b="1" spc="-50" baseline="0">
                <a:ea typeface="+mj-ea"/>
                <a:cs typeface="+mj-cs"/>
              </a:defRPr>
            </a:lvl1pPr>
          </a:lstStyle>
          <a:p>
            <a:r>
              <a:rPr lang="is-IS" dirty="0"/>
              <a:t>Keðjuábyrgð</a:t>
            </a:r>
          </a:p>
        </p:txBody>
      </p:sp>
      <p:pic>
        <p:nvPicPr>
          <p:cNvPr id="8" name="Picture 7">
            <a:extLst>
              <a:ext uri="{FF2B5EF4-FFF2-40B4-BE49-F238E27FC236}">
                <a16:creationId xmlns:a16="http://schemas.microsoft.com/office/drawing/2014/main" id="{182D9CE5-436E-44E7-8C1A-0FEFD34B36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4448" y="6181855"/>
            <a:ext cx="416127" cy="487505"/>
          </a:xfrm>
          <a:prstGeom prst="rect">
            <a:avLst/>
          </a:prstGeom>
          <a:ln w="6350">
            <a:solidFill>
              <a:schemeClr val="tx1"/>
            </a:solidFill>
          </a:ln>
        </p:spPr>
      </p:pic>
      <p:sp>
        <p:nvSpPr>
          <p:cNvPr id="2" name="Rectangle 1">
            <a:extLst>
              <a:ext uri="{FF2B5EF4-FFF2-40B4-BE49-F238E27FC236}">
                <a16:creationId xmlns:a16="http://schemas.microsoft.com/office/drawing/2014/main" id="{28B1EAF5-6F25-431A-9A43-B4E8CE50AB66}"/>
              </a:ext>
            </a:extLst>
          </p:cNvPr>
          <p:cNvSpPr/>
          <p:nvPr/>
        </p:nvSpPr>
        <p:spPr>
          <a:xfrm>
            <a:off x="979258" y="1916832"/>
            <a:ext cx="7164796" cy="3693319"/>
          </a:xfrm>
          <a:prstGeom prst="rect">
            <a:avLst/>
          </a:prstGeom>
        </p:spPr>
        <p:txBody>
          <a:bodyPr wrap="square">
            <a:spAutoFit/>
          </a:bodyPr>
          <a:lstStyle/>
          <a:p>
            <a:pPr algn="just">
              <a:spcAft>
                <a:spcPts val="0"/>
              </a:spcAft>
            </a:pPr>
            <a:r>
              <a:rPr lang="is-IS" dirty="0"/>
              <a:t>Krafa gerð til undirverktaka að um ráðningarkjör starfsmanna þeirra og aðbúnað gildi íslensk lög, reglur og kjarasamningar. Óheimilt er samkvæmt samningi þessum að í verkframkvæmdinni vinni starfsmenn sem fá greitt undir kjarasamningum m.v. þeirra menntun. Þá er starfsmönnum skylt að bera á sér vinnustaðaskírteini og skulu þeir vera slysatryggðir. </a:t>
            </a:r>
          </a:p>
          <a:p>
            <a:pPr algn="just">
              <a:spcAft>
                <a:spcPts val="0"/>
              </a:spcAft>
            </a:pPr>
            <a:endParaRPr lang="is-IS" i="1" dirty="0">
              <a:latin typeface="Times New Roman" panose="02020603050405020304" pitchFamily="18" charset="0"/>
            </a:endParaRPr>
          </a:p>
          <a:p>
            <a:pPr algn="just"/>
            <a:r>
              <a:rPr lang="is-IS" dirty="0"/>
              <a:t>Allir verktakar sem að verkinu koma skulu sýna fram á að þeir séu í skilum með opinber gjöld og lífeyrissjóð. Verði vanskil á slíkum greiðslum skal það veita verkkaupa og eftir atvikum verktaka þessa samnings, heimild til að rifta verksamningum við undirverktaka. Heimilt er að útiloka verktaka frá framkvæmdinni sem hafa gerst sekir um kennitöluflakk.</a:t>
            </a:r>
          </a:p>
          <a:p>
            <a:pPr algn="just">
              <a:spcAft>
                <a:spcPts val="0"/>
              </a:spcAft>
            </a:pPr>
            <a:endParaRPr lang="is-IS" i="1" dirty="0">
              <a:latin typeface="Times New Roman" panose="02020603050405020304" pitchFamily="18" charset="0"/>
            </a:endParaRPr>
          </a:p>
          <a:p>
            <a:pPr algn="just">
              <a:spcAft>
                <a:spcPts val="0"/>
              </a:spcAft>
            </a:pPr>
            <a:endParaRPr lang="is-IS" i="1" dirty="0">
              <a:latin typeface="Times New Roman" panose="02020603050405020304" pitchFamily="18" charset="0"/>
            </a:endParaRPr>
          </a:p>
        </p:txBody>
      </p:sp>
      <p:sp>
        <p:nvSpPr>
          <p:cNvPr id="7" name="TextBox 6">
            <a:extLst>
              <a:ext uri="{FF2B5EF4-FFF2-40B4-BE49-F238E27FC236}">
                <a16:creationId xmlns:a16="http://schemas.microsoft.com/office/drawing/2014/main" id="{BE671C18-2F4D-4F5B-9D06-23A6E92CE4DC}"/>
              </a:ext>
            </a:extLst>
          </p:cNvPr>
          <p:cNvSpPr txBox="1"/>
          <p:nvPr/>
        </p:nvSpPr>
        <p:spPr>
          <a:xfrm>
            <a:off x="755576" y="1124744"/>
            <a:ext cx="7632848" cy="369332"/>
          </a:xfrm>
          <a:prstGeom prst="rect">
            <a:avLst/>
          </a:prstGeom>
          <a:noFill/>
        </p:spPr>
        <p:txBody>
          <a:bodyPr wrap="square" rtlCol="0">
            <a:spAutoFit/>
          </a:bodyPr>
          <a:lstStyle/>
          <a:p>
            <a:r>
              <a:rPr lang="en-GB" dirty="0" err="1"/>
              <a:t>Bjarg</a:t>
            </a:r>
            <a:r>
              <a:rPr lang="en-GB" dirty="0"/>
              <a:t> </a:t>
            </a:r>
            <a:r>
              <a:rPr lang="en-GB" dirty="0" err="1"/>
              <a:t>gerir</a:t>
            </a:r>
            <a:r>
              <a:rPr lang="en-GB" dirty="0"/>
              <a:t> </a:t>
            </a:r>
            <a:r>
              <a:rPr lang="en-GB" dirty="0" err="1"/>
              <a:t>kröfu</a:t>
            </a:r>
            <a:r>
              <a:rPr lang="en-GB" dirty="0"/>
              <a:t> um </a:t>
            </a:r>
            <a:r>
              <a:rPr lang="en-GB" dirty="0" err="1"/>
              <a:t>keðjuábyrgð</a:t>
            </a:r>
            <a:r>
              <a:rPr lang="en-GB" dirty="0"/>
              <a:t> í </a:t>
            </a:r>
            <a:r>
              <a:rPr lang="en-GB" dirty="0" err="1"/>
              <a:t>samningum</a:t>
            </a:r>
            <a:r>
              <a:rPr lang="en-GB" dirty="0"/>
              <a:t> </a:t>
            </a:r>
            <a:r>
              <a:rPr lang="en-GB" dirty="0" err="1"/>
              <a:t>við</a:t>
            </a:r>
            <a:r>
              <a:rPr lang="en-GB" dirty="0"/>
              <a:t> </a:t>
            </a:r>
            <a:r>
              <a:rPr lang="en-GB" dirty="0" err="1"/>
              <a:t>verktaka</a:t>
            </a:r>
            <a:r>
              <a:rPr lang="en-GB" dirty="0"/>
              <a:t>.</a:t>
            </a:r>
            <a:endParaRPr lang="is-IS" dirty="0"/>
          </a:p>
        </p:txBody>
      </p:sp>
    </p:spTree>
    <p:extLst>
      <p:ext uri="{BB962C8B-B14F-4D97-AF65-F5344CB8AC3E}">
        <p14:creationId xmlns:p14="http://schemas.microsoft.com/office/powerpoint/2010/main" val="12445703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DA484-8416-46BD-8260-8E3AC8F25EF5}"/>
              </a:ext>
            </a:extLst>
          </p:cNvPr>
          <p:cNvSpPr>
            <a:spLocks noGrp="1"/>
          </p:cNvSpPr>
          <p:nvPr>
            <p:ph type="ctrTitle"/>
          </p:nvPr>
        </p:nvSpPr>
        <p:spPr>
          <a:xfrm>
            <a:off x="755576" y="870952"/>
            <a:ext cx="7543800" cy="3566160"/>
          </a:xfrm>
        </p:spPr>
        <p:txBody>
          <a:bodyPr>
            <a:normAutofit/>
          </a:bodyPr>
          <a:lstStyle/>
          <a:p>
            <a:r>
              <a:rPr lang="en-GB" sz="6600" dirty="0"/>
              <a:t>BLÆR</a:t>
            </a:r>
            <a:endParaRPr lang="is-IS" sz="6600" dirty="0"/>
          </a:p>
        </p:txBody>
      </p:sp>
      <p:sp>
        <p:nvSpPr>
          <p:cNvPr id="3" name="Subtitle 2">
            <a:extLst>
              <a:ext uri="{FF2B5EF4-FFF2-40B4-BE49-F238E27FC236}">
                <a16:creationId xmlns:a16="http://schemas.microsoft.com/office/drawing/2014/main" id="{6B181F46-78A9-4BEB-8E07-C4E624EABCDA}"/>
              </a:ext>
            </a:extLst>
          </p:cNvPr>
          <p:cNvSpPr>
            <a:spLocks noGrp="1"/>
          </p:cNvSpPr>
          <p:nvPr>
            <p:ph type="subTitle" idx="1"/>
          </p:nvPr>
        </p:nvSpPr>
        <p:spPr>
          <a:xfrm>
            <a:off x="808131" y="4437112"/>
            <a:ext cx="6858000" cy="1241822"/>
          </a:xfrm>
        </p:spPr>
        <p:txBody>
          <a:bodyPr/>
          <a:lstStyle/>
          <a:p>
            <a:r>
              <a:rPr lang="en-GB" dirty="0"/>
              <a:t>LEIGUFÉLAG</a:t>
            </a:r>
            <a:endParaRPr lang="is-IS" dirty="0"/>
          </a:p>
        </p:txBody>
      </p:sp>
    </p:spTree>
    <p:extLst>
      <p:ext uri="{BB962C8B-B14F-4D97-AF65-F5344CB8AC3E}">
        <p14:creationId xmlns:p14="http://schemas.microsoft.com/office/powerpoint/2010/main" val="2917261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2D9CE5-436E-44E7-8C1A-0FEFD34B36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4448" y="6181855"/>
            <a:ext cx="416127" cy="487505"/>
          </a:xfrm>
          <a:prstGeom prst="rect">
            <a:avLst/>
          </a:prstGeom>
          <a:ln w="6350">
            <a:solidFill>
              <a:schemeClr val="tx1"/>
            </a:solidFill>
          </a:ln>
        </p:spPr>
      </p:pic>
      <p:graphicFrame>
        <p:nvGraphicFramePr>
          <p:cNvPr id="2" name="Table 1">
            <a:extLst>
              <a:ext uri="{FF2B5EF4-FFF2-40B4-BE49-F238E27FC236}">
                <a16:creationId xmlns:a16="http://schemas.microsoft.com/office/drawing/2014/main" id="{6962897F-F9CF-4CD6-9FBD-AE40C1D70081}"/>
              </a:ext>
            </a:extLst>
          </p:cNvPr>
          <p:cNvGraphicFramePr>
            <a:graphicFrameLocks noGrp="1"/>
          </p:cNvGraphicFramePr>
          <p:nvPr>
            <p:extLst>
              <p:ext uri="{D42A27DB-BD31-4B8C-83A1-F6EECF244321}">
                <p14:modId xmlns:p14="http://schemas.microsoft.com/office/powerpoint/2010/main" val="1003708503"/>
              </p:ext>
            </p:extLst>
          </p:nvPr>
        </p:nvGraphicFramePr>
        <p:xfrm>
          <a:off x="395536" y="548680"/>
          <a:ext cx="4598166" cy="1112520"/>
        </p:xfrm>
        <a:graphic>
          <a:graphicData uri="http://schemas.openxmlformats.org/drawingml/2006/table">
            <a:tbl>
              <a:tblPr firstRow="1" bandRow="1">
                <a:tableStyleId>{5C22544A-7EE6-4342-B048-85BDC9FD1C3A}</a:tableStyleId>
              </a:tblPr>
              <a:tblGrid>
                <a:gridCol w="4598166">
                  <a:extLst>
                    <a:ext uri="{9D8B030D-6E8A-4147-A177-3AD203B41FA5}">
                      <a16:colId xmlns:a16="http://schemas.microsoft.com/office/drawing/2014/main" val="4160549778"/>
                    </a:ext>
                  </a:extLst>
                </a:gridCol>
              </a:tblGrid>
              <a:tr h="370840">
                <a:tc>
                  <a:txBody>
                    <a:bodyPr/>
                    <a:lstStyle/>
                    <a:p>
                      <a:r>
                        <a:rPr lang="is-IS" sz="1600" dirty="0">
                          <a:latin typeface="Calibri" panose="020F0502020204030204" pitchFamily="34" charset="0"/>
                          <a:ea typeface="Times New Roman" panose="02020603050405020304" pitchFamily="18" charset="0"/>
                        </a:rPr>
                        <a:t>Verkefni Bjargs eru fjármögnuð</a:t>
                      </a:r>
                      <a:endParaRPr lang="is-IS" sz="1600" dirty="0"/>
                    </a:p>
                  </a:txBody>
                  <a:tcPr/>
                </a:tc>
                <a:extLst>
                  <a:ext uri="{0D108BD9-81ED-4DB2-BD59-A6C34878D82A}">
                    <a16:rowId xmlns:a16="http://schemas.microsoft.com/office/drawing/2014/main" val="337888712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s-IS" sz="1600" b="1" dirty="0">
                          <a:latin typeface="Calibri" panose="020F0502020204030204" pitchFamily="34" charset="0"/>
                          <a:ea typeface="Times New Roman" panose="02020603050405020304" pitchFamily="18" charset="0"/>
                        </a:rPr>
                        <a:t>30% </a:t>
                      </a:r>
                      <a:r>
                        <a:rPr lang="is-IS" sz="1600" dirty="0">
                          <a:latin typeface="Calibri" panose="020F0502020204030204" pitchFamily="34" charset="0"/>
                          <a:ea typeface="Times New Roman" panose="02020603050405020304" pitchFamily="18" charset="0"/>
                        </a:rPr>
                        <a:t>með stofnframlögum frá ríki og sveitafélögum  </a:t>
                      </a:r>
                      <a:r>
                        <a:rPr lang="is-IS" sz="1600" b="1" dirty="0">
                          <a:latin typeface="Calibri" panose="020F0502020204030204" pitchFamily="34" charset="0"/>
                          <a:ea typeface="Times New Roman" panose="02020603050405020304" pitchFamily="18" charset="0"/>
                        </a:rPr>
                        <a:t>* </a:t>
                      </a:r>
                      <a:r>
                        <a:rPr lang="is-IS" sz="1600" dirty="0">
                          <a:latin typeface="Calibri" panose="020F0502020204030204" pitchFamily="34" charset="0"/>
                          <a:ea typeface="Times New Roman" panose="02020603050405020304" pitchFamily="18" charset="0"/>
                        </a:rPr>
                        <a:t>  </a:t>
                      </a:r>
                    </a:p>
                  </a:txBody>
                  <a:tcPr/>
                </a:tc>
                <a:extLst>
                  <a:ext uri="{0D108BD9-81ED-4DB2-BD59-A6C34878D82A}">
                    <a16:rowId xmlns:a16="http://schemas.microsoft.com/office/drawing/2014/main" val="135559062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s-IS" sz="1600" b="1" dirty="0">
                          <a:latin typeface="Calibri" panose="020F0502020204030204" pitchFamily="34" charset="0"/>
                          <a:ea typeface="Times New Roman" panose="02020603050405020304" pitchFamily="18" charset="0"/>
                        </a:rPr>
                        <a:t>70% </a:t>
                      </a:r>
                      <a:r>
                        <a:rPr lang="is-IS" sz="1600" dirty="0">
                          <a:latin typeface="Calibri" panose="020F0502020204030204" pitchFamily="34" charset="0"/>
                          <a:ea typeface="Times New Roman" panose="02020603050405020304" pitchFamily="18" charset="0"/>
                        </a:rPr>
                        <a:t>með 50 ára láni frá lánastofnun.</a:t>
                      </a:r>
                    </a:p>
                  </a:txBody>
                  <a:tcPr/>
                </a:tc>
                <a:extLst>
                  <a:ext uri="{0D108BD9-81ED-4DB2-BD59-A6C34878D82A}">
                    <a16:rowId xmlns:a16="http://schemas.microsoft.com/office/drawing/2014/main" val="337520507"/>
                  </a:ext>
                </a:extLst>
              </a:tr>
            </a:tbl>
          </a:graphicData>
        </a:graphic>
      </p:graphicFrame>
      <p:sp>
        <p:nvSpPr>
          <p:cNvPr id="10" name="Rectangle 9">
            <a:extLst>
              <a:ext uri="{FF2B5EF4-FFF2-40B4-BE49-F238E27FC236}">
                <a16:creationId xmlns:a16="http://schemas.microsoft.com/office/drawing/2014/main" id="{FC8B2610-C10C-4C64-9B5A-58C1961D973C}"/>
              </a:ext>
            </a:extLst>
          </p:cNvPr>
          <p:cNvSpPr/>
          <p:nvPr/>
        </p:nvSpPr>
        <p:spPr>
          <a:xfrm>
            <a:off x="827584" y="1832088"/>
            <a:ext cx="5768439" cy="276999"/>
          </a:xfrm>
          <a:prstGeom prst="rect">
            <a:avLst/>
          </a:prstGeom>
        </p:spPr>
        <p:txBody>
          <a:bodyPr wrap="none">
            <a:spAutoFit/>
          </a:bodyPr>
          <a:lstStyle/>
          <a:p>
            <a:pPr>
              <a:spcAft>
                <a:spcPts val="0"/>
              </a:spcAft>
            </a:pPr>
            <a:r>
              <a:rPr lang="is-IS" sz="1200" i="1" dirty="0">
                <a:latin typeface="Calibri" panose="020F0502020204030204" pitchFamily="34" charset="0"/>
                <a:ea typeface="Times New Roman" panose="02020603050405020304" pitchFamily="18" charset="0"/>
              </a:rPr>
              <a:t>* Stofnframlög endurgreiðast þegar langtímalán eru uppgreidd.  Hlutfall af fasteignamati.</a:t>
            </a:r>
          </a:p>
        </p:txBody>
      </p:sp>
      <p:pic>
        <p:nvPicPr>
          <p:cNvPr id="12" name="Picture 11">
            <a:extLst>
              <a:ext uri="{FF2B5EF4-FFF2-40B4-BE49-F238E27FC236}">
                <a16:creationId xmlns:a16="http://schemas.microsoft.com/office/drawing/2014/main" id="{08170527-CD03-4780-9717-3E3880A9D2D0}"/>
              </a:ext>
            </a:extLst>
          </p:cNvPr>
          <p:cNvPicPr>
            <a:picLocks noChangeAspect="1"/>
          </p:cNvPicPr>
          <p:nvPr/>
        </p:nvPicPr>
        <p:blipFill>
          <a:blip r:embed="rId3"/>
          <a:stretch>
            <a:fillRect/>
          </a:stretch>
        </p:blipFill>
        <p:spPr>
          <a:xfrm>
            <a:off x="1111963" y="2924944"/>
            <a:ext cx="6920074" cy="2736304"/>
          </a:xfrm>
          <a:prstGeom prst="rect">
            <a:avLst/>
          </a:prstGeom>
        </p:spPr>
      </p:pic>
    </p:spTree>
    <p:extLst>
      <p:ext uri="{BB962C8B-B14F-4D97-AF65-F5344CB8AC3E}">
        <p14:creationId xmlns:p14="http://schemas.microsoft.com/office/powerpoint/2010/main" val="19041646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430738" y="1484784"/>
            <a:ext cx="7021582" cy="496855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is-IS" sz="1800" dirty="0"/>
          </a:p>
          <a:p>
            <a:pPr marL="0" indent="0">
              <a:buNone/>
            </a:pPr>
            <a:endParaRPr lang="is-IS" sz="1800" dirty="0"/>
          </a:p>
          <a:p>
            <a:pPr marL="0" indent="0">
              <a:buNone/>
            </a:pPr>
            <a:endParaRPr lang="is-IS" sz="1800" dirty="0"/>
          </a:p>
          <a:p>
            <a:pPr marL="0" indent="0">
              <a:buNone/>
            </a:pPr>
            <a:endParaRPr lang="is-IS" sz="1800" dirty="0"/>
          </a:p>
          <a:p>
            <a:pPr marL="0" indent="0">
              <a:buNone/>
            </a:pPr>
            <a:endParaRPr lang="is-IS" sz="2000" dirty="0"/>
          </a:p>
          <a:p>
            <a:pPr marL="0" indent="0">
              <a:buNone/>
            </a:pPr>
            <a:endParaRPr lang="is-IS" sz="2000" dirty="0"/>
          </a:p>
          <a:p>
            <a:pPr marL="0" indent="0">
              <a:buNone/>
            </a:pPr>
            <a:endParaRPr lang="is-IS" sz="2000" dirty="0"/>
          </a:p>
          <a:p>
            <a:pPr marL="0" indent="0">
              <a:buNone/>
            </a:pPr>
            <a:endParaRPr lang="is-IS" sz="1600" dirty="0"/>
          </a:p>
          <a:p>
            <a:endParaRPr lang="is-IS" sz="2000" dirty="0"/>
          </a:p>
          <a:p>
            <a:pPr>
              <a:buFont typeface="Arial" pitchFamily="34" charset="0"/>
              <a:buNone/>
            </a:pPr>
            <a:endParaRPr lang="is-IS" dirty="0"/>
          </a:p>
        </p:txBody>
      </p:sp>
      <p:sp>
        <p:nvSpPr>
          <p:cNvPr id="6" name="Title 1"/>
          <p:cNvSpPr txBox="1">
            <a:spLocks/>
          </p:cNvSpPr>
          <p:nvPr/>
        </p:nvSpPr>
        <p:spPr>
          <a:xfrm>
            <a:off x="429166" y="332656"/>
            <a:ext cx="6735122" cy="490066"/>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s-IS" sz="2000" b="1" dirty="0">
                <a:solidFill>
                  <a:schemeClr val="tx1"/>
                </a:solidFill>
              </a:rPr>
              <a:t>BLÆR </a:t>
            </a:r>
            <a:r>
              <a:rPr lang="is-IS" sz="1400" dirty="0">
                <a:solidFill>
                  <a:schemeClr val="tx1"/>
                </a:solidFill>
              </a:rPr>
              <a:t>LEIGUFÉLAG</a:t>
            </a:r>
            <a:endParaRPr lang="is-IS" sz="2000" dirty="0">
              <a:solidFill>
                <a:schemeClr val="tx1"/>
              </a:solidFill>
            </a:endParaRPr>
          </a:p>
        </p:txBody>
      </p:sp>
      <p:graphicFrame>
        <p:nvGraphicFramePr>
          <p:cNvPr id="2" name="Diagram 1"/>
          <p:cNvGraphicFramePr/>
          <p:nvPr>
            <p:extLst/>
          </p:nvPr>
        </p:nvGraphicFramePr>
        <p:xfrm>
          <a:off x="1331640" y="1772816"/>
          <a:ext cx="6552728" cy="2664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9">
            <a:extLst>
              <a:ext uri="{FF2B5EF4-FFF2-40B4-BE49-F238E27FC236}">
                <a16:creationId xmlns:a16="http://schemas.microsoft.com/office/drawing/2014/main" id="{3B85CBD8-86FE-43B0-A5DD-47EB7B31A88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35896" y="2348880"/>
            <a:ext cx="416127" cy="487505"/>
          </a:xfrm>
          <a:prstGeom prst="rect">
            <a:avLst/>
          </a:prstGeom>
          <a:ln w="6350">
            <a:solidFill>
              <a:schemeClr val="tx1"/>
            </a:solidFill>
          </a:ln>
        </p:spPr>
      </p:pic>
      <p:pic>
        <p:nvPicPr>
          <p:cNvPr id="7" name="Picture 6">
            <a:extLst>
              <a:ext uri="{FF2B5EF4-FFF2-40B4-BE49-F238E27FC236}">
                <a16:creationId xmlns:a16="http://schemas.microsoft.com/office/drawing/2014/main" id="{633E028B-56FB-485C-8BF8-6A0F14FFEDE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04448" y="6181855"/>
            <a:ext cx="416127" cy="487505"/>
          </a:xfrm>
          <a:prstGeom prst="rect">
            <a:avLst/>
          </a:prstGeom>
          <a:ln w="6350">
            <a:solidFill>
              <a:schemeClr val="tx1"/>
            </a:solidFill>
          </a:ln>
        </p:spPr>
      </p:pic>
      <p:sp>
        <p:nvSpPr>
          <p:cNvPr id="4" name="TextBox 3">
            <a:extLst>
              <a:ext uri="{FF2B5EF4-FFF2-40B4-BE49-F238E27FC236}">
                <a16:creationId xmlns:a16="http://schemas.microsoft.com/office/drawing/2014/main" id="{36CBF1BC-CBB7-4B86-8658-2B0A59E8A0A7}"/>
              </a:ext>
            </a:extLst>
          </p:cNvPr>
          <p:cNvSpPr txBox="1"/>
          <p:nvPr/>
        </p:nvSpPr>
        <p:spPr>
          <a:xfrm>
            <a:off x="827584" y="4912646"/>
            <a:ext cx="5616624" cy="1477328"/>
          </a:xfrm>
          <a:prstGeom prst="rect">
            <a:avLst/>
          </a:prstGeom>
          <a:noFill/>
        </p:spPr>
        <p:txBody>
          <a:bodyPr wrap="square" rtlCol="0">
            <a:spAutoFit/>
          </a:bodyPr>
          <a:lstStyle/>
          <a:p>
            <a:pPr marL="342900" indent="-342900">
              <a:buFont typeface="Arial" panose="020B0604020202020204" pitchFamily="34" charset="0"/>
              <a:buChar char="•"/>
            </a:pPr>
            <a:r>
              <a:rPr lang="en-GB" dirty="0" err="1"/>
              <a:t>Samlegðaráhrif</a:t>
            </a:r>
            <a:endParaRPr lang="en-GB" dirty="0"/>
          </a:p>
          <a:p>
            <a:pPr marL="342900" indent="-342900">
              <a:buFont typeface="Arial" panose="020B0604020202020204" pitchFamily="34" charset="0"/>
              <a:buChar char="•"/>
            </a:pPr>
            <a:r>
              <a:rPr lang="en-GB" dirty="0" err="1"/>
              <a:t>Rekstaraform</a:t>
            </a:r>
            <a:endParaRPr lang="en-GB" dirty="0"/>
          </a:p>
          <a:p>
            <a:pPr marL="342900" indent="-342900">
              <a:buFont typeface="Arial" panose="020B0604020202020204" pitchFamily="34" charset="0"/>
              <a:buChar char="•"/>
            </a:pPr>
            <a:r>
              <a:rPr lang="en-GB" dirty="0" err="1"/>
              <a:t>Fjármögnun</a:t>
            </a:r>
            <a:endParaRPr lang="en-GB" dirty="0"/>
          </a:p>
          <a:p>
            <a:endParaRPr lang="en-GB" dirty="0"/>
          </a:p>
          <a:p>
            <a:endParaRPr lang="en-GB" dirty="0"/>
          </a:p>
        </p:txBody>
      </p:sp>
    </p:spTree>
    <p:extLst>
      <p:ext uri="{BB962C8B-B14F-4D97-AF65-F5344CB8AC3E}">
        <p14:creationId xmlns:p14="http://schemas.microsoft.com/office/powerpoint/2010/main" val="2906939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836712"/>
            <a:ext cx="8229600" cy="360040"/>
          </a:xfrm>
        </p:spPr>
        <p:txBody>
          <a:bodyPr>
            <a:noAutofit/>
          </a:bodyPr>
          <a:lstStyle/>
          <a:p>
            <a:br>
              <a:rPr lang="is-IS" sz="2200" b="1" dirty="0">
                <a:solidFill>
                  <a:schemeClr val="tx1"/>
                </a:solidFill>
                <a:latin typeface="+mn-lt"/>
              </a:rPr>
            </a:br>
            <a:endParaRPr lang="is-IS" sz="2200" b="1" dirty="0">
              <a:solidFill>
                <a:schemeClr val="tx1"/>
              </a:solidFill>
              <a:latin typeface="+mn-l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4448" y="6181855"/>
            <a:ext cx="416127" cy="487505"/>
          </a:xfrm>
          <a:prstGeom prst="rect">
            <a:avLst/>
          </a:prstGeom>
          <a:ln w="6350">
            <a:solidFill>
              <a:schemeClr val="tx1"/>
            </a:solidFill>
          </a:ln>
        </p:spPr>
      </p:pic>
      <p:sp>
        <p:nvSpPr>
          <p:cNvPr id="3" name="TextBox 2">
            <a:extLst>
              <a:ext uri="{FF2B5EF4-FFF2-40B4-BE49-F238E27FC236}">
                <a16:creationId xmlns:a16="http://schemas.microsoft.com/office/drawing/2014/main" id="{17410059-CFDC-4061-AFBC-3AEB52DA5D78}"/>
              </a:ext>
            </a:extLst>
          </p:cNvPr>
          <p:cNvSpPr txBox="1"/>
          <p:nvPr/>
        </p:nvSpPr>
        <p:spPr>
          <a:xfrm>
            <a:off x="1889448" y="1311151"/>
            <a:ext cx="4752528" cy="2308324"/>
          </a:xfrm>
          <a:prstGeom prst="rect">
            <a:avLst/>
          </a:prstGeom>
          <a:noFill/>
        </p:spPr>
        <p:txBody>
          <a:bodyPr wrap="square" rtlCol="0">
            <a:spAutoFit/>
          </a:bodyPr>
          <a:lstStyle/>
          <a:p>
            <a:pPr algn="ctr"/>
            <a:endParaRPr lang="en-GB" sz="2400" b="1" dirty="0"/>
          </a:p>
          <a:p>
            <a:pPr algn="ctr"/>
            <a:endParaRPr lang="en-GB" sz="2400" b="1" dirty="0"/>
          </a:p>
          <a:p>
            <a:pPr algn="ctr"/>
            <a:endParaRPr lang="en-GB" sz="2400" b="1" dirty="0"/>
          </a:p>
          <a:p>
            <a:pPr algn="ctr"/>
            <a:endParaRPr lang="en-GB" sz="2400" b="1" dirty="0"/>
          </a:p>
          <a:p>
            <a:pPr algn="ctr"/>
            <a:endParaRPr lang="en-GB" sz="2400" b="1" dirty="0"/>
          </a:p>
          <a:p>
            <a:pPr algn="ctr"/>
            <a:r>
              <a:rPr lang="en-GB" sz="2400" b="1" dirty="0"/>
              <a:t>www.bjargibudafelag.is</a:t>
            </a:r>
            <a:endParaRPr lang="is-IS" sz="2400" b="1" dirty="0"/>
          </a:p>
        </p:txBody>
      </p:sp>
      <p:sp>
        <p:nvSpPr>
          <p:cNvPr id="6" name="TextBox 5">
            <a:extLst>
              <a:ext uri="{FF2B5EF4-FFF2-40B4-BE49-F238E27FC236}">
                <a16:creationId xmlns:a16="http://schemas.microsoft.com/office/drawing/2014/main" id="{03936FB8-8310-4AFC-B4B0-A420628DB1F8}"/>
              </a:ext>
            </a:extLst>
          </p:cNvPr>
          <p:cNvSpPr txBox="1"/>
          <p:nvPr/>
        </p:nvSpPr>
        <p:spPr>
          <a:xfrm>
            <a:off x="8777631" y="-10590"/>
            <a:ext cx="360040" cy="369332"/>
          </a:xfrm>
          <a:prstGeom prst="rect">
            <a:avLst/>
          </a:prstGeom>
          <a:noFill/>
        </p:spPr>
        <p:txBody>
          <a:bodyPr wrap="square" rtlCol="0">
            <a:spAutoFit/>
          </a:bodyPr>
          <a:lstStyle/>
          <a:p>
            <a:r>
              <a:rPr lang="en-GB" dirty="0">
                <a:solidFill>
                  <a:schemeClr val="bg1">
                    <a:lumMod val="75000"/>
                  </a:schemeClr>
                </a:solidFill>
                <a:hlinkClick r:id="rId3">
                  <a:extLst>
                    <a:ext uri="{A12FA001-AC4F-418D-AE19-62706E023703}">
                      <ahyp:hlinkClr xmlns:ahyp="http://schemas.microsoft.com/office/drawing/2018/hyperlinkcolor" val="tx"/>
                    </a:ext>
                  </a:extLst>
                </a:hlinkClick>
              </a:rPr>
              <a:t>.</a:t>
            </a:r>
            <a:endParaRPr lang="is-IS" dirty="0">
              <a:solidFill>
                <a:schemeClr val="bg1">
                  <a:lumMod val="75000"/>
                </a:schemeClr>
              </a:solidFill>
            </a:endParaRPr>
          </a:p>
        </p:txBody>
      </p:sp>
    </p:spTree>
    <p:extLst>
      <p:ext uri="{BB962C8B-B14F-4D97-AF65-F5344CB8AC3E}">
        <p14:creationId xmlns:p14="http://schemas.microsoft.com/office/powerpoint/2010/main" val="2109786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23528" y="332656"/>
            <a:ext cx="6735122" cy="490066"/>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s-IS" sz="2000" b="1" dirty="0">
                <a:solidFill>
                  <a:schemeClr val="tx1"/>
                </a:solidFill>
                <a:latin typeface="+mn-lt"/>
              </a:rPr>
              <a:t>Viljayfirlýsingar og verkefni </a:t>
            </a:r>
            <a:endParaRPr lang="is-IS" sz="2000" dirty="0">
              <a:solidFill>
                <a:schemeClr val="tx1"/>
              </a:solidFill>
              <a:latin typeface="+mn-lt"/>
            </a:endParaRPr>
          </a:p>
        </p:txBody>
      </p:sp>
      <p:sp>
        <p:nvSpPr>
          <p:cNvPr id="5" name="Rectangle 4">
            <a:extLst>
              <a:ext uri="{FF2B5EF4-FFF2-40B4-BE49-F238E27FC236}">
                <a16:creationId xmlns:a16="http://schemas.microsoft.com/office/drawing/2014/main" id="{3978842A-4B50-4FB0-966A-EB970C190A43}"/>
              </a:ext>
            </a:extLst>
          </p:cNvPr>
          <p:cNvSpPr/>
          <p:nvPr/>
        </p:nvSpPr>
        <p:spPr>
          <a:xfrm>
            <a:off x="683568" y="1313473"/>
            <a:ext cx="7848872" cy="1323439"/>
          </a:xfrm>
          <a:prstGeom prst="rect">
            <a:avLst/>
          </a:prstGeom>
        </p:spPr>
        <p:txBody>
          <a:bodyPr wrap="square">
            <a:spAutoFit/>
          </a:bodyPr>
          <a:lstStyle/>
          <a:p>
            <a:pPr lvl="0"/>
            <a:r>
              <a:rPr lang="en-GB" sz="1600" dirty="0"/>
              <a:t>Á</a:t>
            </a:r>
            <a:r>
              <a:rPr lang="is-IS" sz="1600" dirty="0"/>
              <a:t>ætlanir gerðu ráð fyrir 1400 íbúðum víðs vegar um land í fyrsta áfanga</a:t>
            </a:r>
          </a:p>
          <a:p>
            <a:pPr lvl="0"/>
            <a:endParaRPr lang="is-IS" sz="1600" dirty="0"/>
          </a:p>
          <a:p>
            <a:pPr marL="285750" indent="-285750">
              <a:buFont typeface="Arial" panose="020B0604020202020204" pitchFamily="34" charset="0"/>
              <a:buChar char="•"/>
            </a:pPr>
            <a:r>
              <a:rPr lang="is-IS" sz="1600" dirty="0"/>
              <a:t>Fjárfesting um 40 milljarðar  </a:t>
            </a:r>
          </a:p>
          <a:p>
            <a:pPr marL="285750" indent="-285750">
              <a:buFont typeface="Arial" panose="020B0604020202020204" pitchFamily="34" charset="0"/>
              <a:buChar char="•"/>
            </a:pPr>
            <a:r>
              <a:rPr lang="is-IS" sz="1600" dirty="0"/>
              <a:t>Stofnframlag ríkis og sveitafélaga 12 milljarðar</a:t>
            </a:r>
          </a:p>
          <a:p>
            <a:pPr marL="285750" indent="-285750">
              <a:buFont typeface="Arial" panose="020B0604020202020204" pitchFamily="34" charset="0"/>
              <a:buChar char="•"/>
            </a:pPr>
            <a:r>
              <a:rPr lang="is-IS" sz="1600" dirty="0"/>
              <a:t>Byggingarmagn um 100.000 fermetrar</a:t>
            </a:r>
          </a:p>
        </p:txBody>
      </p:sp>
      <p:sp>
        <p:nvSpPr>
          <p:cNvPr id="8" name="TextBox 7">
            <a:extLst>
              <a:ext uri="{FF2B5EF4-FFF2-40B4-BE49-F238E27FC236}">
                <a16:creationId xmlns:a16="http://schemas.microsoft.com/office/drawing/2014/main" id="{84B6EAE8-056B-4B56-9E66-778B98F509E4}"/>
              </a:ext>
            </a:extLst>
          </p:cNvPr>
          <p:cNvSpPr txBox="1"/>
          <p:nvPr/>
        </p:nvSpPr>
        <p:spPr>
          <a:xfrm>
            <a:off x="6156176" y="5661248"/>
            <a:ext cx="1289135" cy="215444"/>
          </a:xfrm>
          <a:prstGeom prst="rect">
            <a:avLst/>
          </a:prstGeom>
          <a:noFill/>
        </p:spPr>
        <p:txBody>
          <a:bodyPr wrap="none" rtlCol="0">
            <a:spAutoFit/>
          </a:bodyPr>
          <a:lstStyle/>
          <a:p>
            <a:r>
              <a:rPr lang="en-GB" sz="800" dirty="0" err="1"/>
              <a:t>Móavegur</a:t>
            </a:r>
            <a:r>
              <a:rPr lang="en-GB" sz="800" dirty="0"/>
              <a:t>.   </a:t>
            </a:r>
            <a:r>
              <a:rPr lang="en-GB" sz="800" dirty="0" err="1"/>
              <a:t>Yrki</a:t>
            </a:r>
            <a:r>
              <a:rPr lang="en-GB" sz="800" dirty="0"/>
              <a:t> </a:t>
            </a:r>
            <a:r>
              <a:rPr lang="en-GB" sz="800" dirty="0" err="1"/>
              <a:t>arkitektar</a:t>
            </a:r>
            <a:endParaRPr lang="is-IS" sz="800" dirty="0"/>
          </a:p>
        </p:txBody>
      </p:sp>
      <p:pic>
        <p:nvPicPr>
          <p:cNvPr id="9" name="Picture 8">
            <a:extLst>
              <a:ext uri="{FF2B5EF4-FFF2-40B4-BE49-F238E27FC236}">
                <a16:creationId xmlns:a16="http://schemas.microsoft.com/office/drawing/2014/main" id="{49B23A42-A669-4C75-8F0E-022701A048BB}"/>
              </a:ext>
            </a:extLst>
          </p:cNvPr>
          <p:cNvPicPr>
            <a:picLocks noChangeAspect="1"/>
          </p:cNvPicPr>
          <p:nvPr/>
        </p:nvPicPr>
        <p:blipFill>
          <a:blip r:embed="rId2"/>
          <a:stretch>
            <a:fillRect/>
          </a:stretch>
        </p:blipFill>
        <p:spPr>
          <a:xfrm>
            <a:off x="2123727" y="3212976"/>
            <a:ext cx="5246753" cy="2448272"/>
          </a:xfrm>
          <a:prstGeom prst="rect">
            <a:avLst/>
          </a:prstGeom>
        </p:spPr>
      </p:pic>
    </p:spTree>
    <p:extLst>
      <p:ext uri="{BB962C8B-B14F-4D97-AF65-F5344CB8AC3E}">
        <p14:creationId xmlns:p14="http://schemas.microsoft.com/office/powerpoint/2010/main" val="11164341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A8CE9F-3ED2-4347-AA3F-D82C4239D7D1}"/>
              </a:ext>
            </a:extLst>
          </p:cNvPr>
          <p:cNvPicPr>
            <a:picLocks noChangeAspect="1"/>
          </p:cNvPicPr>
          <p:nvPr/>
        </p:nvPicPr>
        <p:blipFill>
          <a:blip r:embed="rId2">
            <a:alphaModFix amt="35000"/>
          </a:blip>
          <a:stretch>
            <a:fillRect/>
          </a:stretch>
        </p:blipFill>
        <p:spPr>
          <a:xfrm>
            <a:off x="1763688" y="2013605"/>
            <a:ext cx="5016018" cy="3647643"/>
          </a:xfrm>
          <a:prstGeom prst="rect">
            <a:avLst/>
          </a:prstGeom>
        </p:spPr>
      </p:pic>
      <p:sp>
        <p:nvSpPr>
          <p:cNvPr id="6" name="Title 1"/>
          <p:cNvSpPr txBox="1">
            <a:spLocks/>
          </p:cNvSpPr>
          <p:nvPr/>
        </p:nvSpPr>
        <p:spPr>
          <a:xfrm>
            <a:off x="323528" y="332656"/>
            <a:ext cx="6735122" cy="490066"/>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s-IS" sz="2000" b="1" dirty="0">
                <a:solidFill>
                  <a:schemeClr val="tx1"/>
                </a:solidFill>
                <a:latin typeface="+mn-lt"/>
              </a:rPr>
              <a:t>Viljayfirlýsingar og verkefni </a:t>
            </a:r>
            <a:endParaRPr lang="is-IS" sz="2000" dirty="0">
              <a:solidFill>
                <a:schemeClr val="tx1"/>
              </a:solidFill>
              <a:latin typeface="+mn-lt"/>
            </a:endParaRPr>
          </a:p>
        </p:txBody>
      </p:sp>
      <p:pic>
        <p:nvPicPr>
          <p:cNvPr id="2" name="Picture 1">
            <a:extLst>
              <a:ext uri="{FF2B5EF4-FFF2-40B4-BE49-F238E27FC236}">
                <a16:creationId xmlns:a16="http://schemas.microsoft.com/office/drawing/2014/main" id="{FF6DF052-2C19-426F-A092-70DB8EF8186D}"/>
              </a:ext>
            </a:extLst>
          </p:cNvPr>
          <p:cNvPicPr>
            <a:picLocks noChangeAspect="1"/>
          </p:cNvPicPr>
          <p:nvPr/>
        </p:nvPicPr>
        <p:blipFill>
          <a:blip r:embed="rId3"/>
          <a:stretch>
            <a:fillRect/>
          </a:stretch>
        </p:blipFill>
        <p:spPr>
          <a:xfrm>
            <a:off x="10476656" y="1659531"/>
            <a:ext cx="3514214" cy="3538938"/>
          </a:xfrm>
          <a:prstGeom prst="rect">
            <a:avLst/>
          </a:prstGeom>
        </p:spPr>
      </p:pic>
      <p:sp>
        <p:nvSpPr>
          <p:cNvPr id="5" name="Rectangle 4">
            <a:extLst>
              <a:ext uri="{FF2B5EF4-FFF2-40B4-BE49-F238E27FC236}">
                <a16:creationId xmlns:a16="http://schemas.microsoft.com/office/drawing/2014/main" id="{3978842A-4B50-4FB0-966A-EB970C190A43}"/>
              </a:ext>
            </a:extLst>
          </p:cNvPr>
          <p:cNvSpPr/>
          <p:nvPr/>
        </p:nvSpPr>
        <p:spPr>
          <a:xfrm>
            <a:off x="683568" y="1196752"/>
            <a:ext cx="7488832" cy="5201424"/>
          </a:xfrm>
          <a:prstGeom prst="rect">
            <a:avLst/>
          </a:prstGeom>
        </p:spPr>
        <p:txBody>
          <a:bodyPr wrap="square">
            <a:spAutoFit/>
          </a:bodyPr>
          <a:lstStyle/>
          <a:p>
            <a:pPr lvl="0" algn="ctr"/>
            <a:r>
              <a:rPr lang="en-GB" sz="1600" dirty="0" err="1"/>
              <a:t>Bjarg</a:t>
            </a:r>
            <a:r>
              <a:rPr lang="en-GB" sz="1600" dirty="0"/>
              <a:t> </a:t>
            </a:r>
            <a:r>
              <a:rPr lang="en-GB" sz="1600" dirty="0" err="1"/>
              <a:t>hefur</a:t>
            </a:r>
            <a:r>
              <a:rPr lang="en-GB" sz="1600" dirty="0"/>
              <a:t> </a:t>
            </a:r>
            <a:r>
              <a:rPr lang="en-GB" sz="1600" dirty="0" err="1"/>
              <a:t>gert</a:t>
            </a:r>
            <a:r>
              <a:rPr lang="en-GB" sz="1600" dirty="0"/>
              <a:t> </a:t>
            </a:r>
            <a:r>
              <a:rPr lang="en-GB" sz="1600" dirty="0" err="1"/>
              <a:t>viljayfirlýsingar</a:t>
            </a:r>
            <a:r>
              <a:rPr lang="en-GB" sz="1600" dirty="0"/>
              <a:t> </a:t>
            </a:r>
            <a:r>
              <a:rPr lang="en-GB" sz="1600" dirty="0" err="1"/>
              <a:t>vegna</a:t>
            </a:r>
            <a:r>
              <a:rPr lang="en-GB" sz="1600" dirty="0"/>
              <a:t> 1308 </a:t>
            </a:r>
            <a:r>
              <a:rPr lang="en-GB" sz="1600" dirty="0" err="1"/>
              <a:t>íbúða</a:t>
            </a:r>
            <a:r>
              <a:rPr lang="en-GB" sz="1600" dirty="0"/>
              <a:t>.  </a:t>
            </a:r>
          </a:p>
          <a:p>
            <a:pPr lvl="0" algn="ctr"/>
            <a:r>
              <a:rPr lang="en-GB" sz="1600" dirty="0" err="1"/>
              <a:t>Að</a:t>
            </a:r>
            <a:r>
              <a:rPr lang="en-GB" sz="1600" dirty="0"/>
              <a:t> </a:t>
            </a:r>
            <a:r>
              <a:rPr lang="en-GB" sz="1600" dirty="0" err="1"/>
              <a:t>auki</a:t>
            </a:r>
            <a:r>
              <a:rPr lang="en-GB" sz="1600" dirty="0"/>
              <a:t> </a:t>
            </a:r>
            <a:r>
              <a:rPr lang="en-GB" sz="1600" dirty="0" err="1"/>
              <a:t>munu</a:t>
            </a:r>
            <a:r>
              <a:rPr lang="en-GB" sz="1600" dirty="0"/>
              <a:t> </a:t>
            </a:r>
            <a:r>
              <a:rPr lang="en-GB" sz="1600" dirty="0" err="1"/>
              <a:t>Félagsbústaðir</a:t>
            </a:r>
            <a:r>
              <a:rPr lang="en-GB" sz="1600" dirty="0"/>
              <a:t> </a:t>
            </a:r>
            <a:r>
              <a:rPr lang="en-GB" sz="1600" dirty="0" err="1"/>
              <a:t>fá</a:t>
            </a:r>
            <a:r>
              <a:rPr lang="en-GB" sz="1600" dirty="0"/>
              <a:t> 20% </a:t>
            </a:r>
            <a:r>
              <a:rPr lang="en-GB" sz="1600" dirty="0" err="1"/>
              <a:t>af</a:t>
            </a:r>
            <a:r>
              <a:rPr lang="en-GB" sz="1600" dirty="0"/>
              <a:t> </a:t>
            </a:r>
            <a:r>
              <a:rPr lang="en-GB" sz="1600" dirty="0" err="1"/>
              <a:t>íbúðum</a:t>
            </a:r>
            <a:r>
              <a:rPr lang="en-GB" sz="1600" dirty="0"/>
              <a:t> í Reykjavík </a:t>
            </a:r>
            <a:r>
              <a:rPr lang="en-GB" sz="1600" dirty="0" err="1"/>
              <a:t>og</a:t>
            </a:r>
            <a:r>
              <a:rPr lang="en-GB" sz="1600" dirty="0"/>
              <a:t> </a:t>
            </a:r>
            <a:r>
              <a:rPr lang="en-GB" sz="1600" dirty="0" err="1"/>
              <a:t>bætist</a:t>
            </a:r>
            <a:r>
              <a:rPr lang="en-GB" sz="1600" dirty="0"/>
              <a:t> </a:t>
            </a:r>
            <a:r>
              <a:rPr lang="en-GB" sz="1600" dirty="0" err="1"/>
              <a:t>það</a:t>
            </a:r>
            <a:r>
              <a:rPr lang="en-GB" sz="1600" dirty="0"/>
              <a:t> </a:t>
            </a:r>
            <a:r>
              <a:rPr lang="en-GB" sz="1600" dirty="0" err="1"/>
              <a:t>við</a:t>
            </a:r>
            <a:r>
              <a:rPr lang="en-GB" sz="1600" dirty="0"/>
              <a:t> </a:t>
            </a:r>
            <a:r>
              <a:rPr lang="en-GB" sz="1600" dirty="0" err="1"/>
              <a:t>íbúðir</a:t>
            </a:r>
            <a:r>
              <a:rPr lang="en-GB" sz="1600" dirty="0"/>
              <a:t> </a:t>
            </a:r>
            <a:r>
              <a:rPr lang="en-GB" sz="1600" dirty="0" err="1"/>
              <a:t>Bjargs</a:t>
            </a:r>
            <a:r>
              <a:rPr lang="en-GB" sz="1600" dirty="0"/>
              <a:t> </a:t>
            </a:r>
          </a:p>
          <a:p>
            <a:pPr lvl="0"/>
            <a:br>
              <a:rPr lang="is-IS" sz="1600" dirty="0"/>
            </a:br>
            <a:endParaRPr lang="is-IS" sz="1600" dirty="0"/>
          </a:p>
          <a:p>
            <a:pPr lvl="0"/>
            <a:endParaRPr lang="is-IS" sz="1600" dirty="0"/>
          </a:p>
          <a:p>
            <a:pPr lvl="0"/>
            <a:endParaRPr lang="is-IS" sz="1600" dirty="0"/>
          </a:p>
          <a:p>
            <a:pPr lvl="0"/>
            <a:endParaRPr lang="is-IS" sz="1600" dirty="0"/>
          </a:p>
          <a:p>
            <a:pPr lvl="0"/>
            <a:endParaRPr lang="is-IS" sz="1600" dirty="0"/>
          </a:p>
          <a:p>
            <a:pPr lvl="0"/>
            <a:r>
              <a:rPr lang="is-IS" sz="1200" dirty="0"/>
              <a:t>						</a:t>
            </a:r>
          </a:p>
          <a:p>
            <a:pPr lvl="0"/>
            <a:r>
              <a:rPr lang="is-IS" sz="1200" dirty="0"/>
              <a:t>						Reykjavík 		1000 íbúðir</a:t>
            </a:r>
          </a:p>
          <a:p>
            <a:pPr lvl="0"/>
            <a:r>
              <a:rPr lang="is-IS" sz="1200" dirty="0"/>
              <a:t>						Hafnarfjörður 		  150 íbúðir</a:t>
            </a:r>
          </a:p>
          <a:p>
            <a:pPr lvl="0"/>
            <a:r>
              <a:rPr lang="is-IS" sz="1200" dirty="0"/>
              <a:t>						Akureyri 		    75 íbúðir</a:t>
            </a:r>
          </a:p>
          <a:p>
            <a:r>
              <a:rPr lang="en-GB" sz="1200" dirty="0"/>
              <a:t>						Þ</a:t>
            </a:r>
            <a:r>
              <a:rPr lang="is-IS" sz="1200" dirty="0" err="1"/>
              <a:t>orlákshöfn</a:t>
            </a:r>
            <a:r>
              <a:rPr lang="is-IS" sz="1200" dirty="0"/>
              <a:t>, 		    13 íbúðir</a:t>
            </a:r>
          </a:p>
          <a:p>
            <a:r>
              <a:rPr lang="is-IS" sz="1200" dirty="0"/>
              <a:t>						Árborg, 		    26 íbúðir</a:t>
            </a:r>
          </a:p>
          <a:p>
            <a:r>
              <a:rPr lang="is-IS" sz="1200" dirty="0"/>
              <a:t>						Sandgerði, 		    11 íbúðir</a:t>
            </a:r>
          </a:p>
          <a:p>
            <a:r>
              <a:rPr lang="is-IS" sz="1200" dirty="0"/>
              <a:t>						Akranes		    33 íbúðir</a:t>
            </a:r>
          </a:p>
          <a:p>
            <a:pPr marL="285750" lvl="0" indent="-285750">
              <a:buFont typeface="Arial" panose="020B0604020202020204" pitchFamily="34" charset="0"/>
              <a:buChar char="•"/>
            </a:pPr>
            <a:endParaRPr lang="is-IS" sz="1200" dirty="0"/>
          </a:p>
          <a:p>
            <a:pPr lvl="0"/>
            <a:endParaRPr lang="is-IS" sz="1600" dirty="0"/>
          </a:p>
          <a:p>
            <a:pPr lvl="0"/>
            <a:endParaRPr lang="is-IS" sz="1600" dirty="0"/>
          </a:p>
          <a:p>
            <a:pPr lvl="0"/>
            <a:endParaRPr lang="is-IS" sz="1600" dirty="0"/>
          </a:p>
          <a:p>
            <a:pPr lvl="0"/>
            <a:endParaRPr lang="is-IS" sz="1600" dirty="0"/>
          </a:p>
          <a:p>
            <a:pPr lvl="0"/>
            <a:r>
              <a:rPr lang="is-IS" sz="1600" dirty="0"/>
              <a:t>                                       Þá félagið í viðræður við önnur sveitafélög</a:t>
            </a:r>
          </a:p>
          <a:p>
            <a:endParaRPr lang="is-IS" sz="1600" dirty="0"/>
          </a:p>
        </p:txBody>
      </p:sp>
      <p:sp>
        <p:nvSpPr>
          <p:cNvPr id="7" name="Rectangle 6">
            <a:extLst>
              <a:ext uri="{FF2B5EF4-FFF2-40B4-BE49-F238E27FC236}">
                <a16:creationId xmlns:a16="http://schemas.microsoft.com/office/drawing/2014/main" id="{B4A7DF38-85AD-4F5F-AF26-5F35B2E2EEEF}"/>
              </a:ext>
            </a:extLst>
          </p:cNvPr>
          <p:cNvSpPr/>
          <p:nvPr/>
        </p:nvSpPr>
        <p:spPr>
          <a:xfrm>
            <a:off x="10721595" y="692696"/>
            <a:ext cx="3024336" cy="307777"/>
          </a:xfrm>
          <a:prstGeom prst="rect">
            <a:avLst/>
          </a:prstGeom>
        </p:spPr>
        <p:txBody>
          <a:bodyPr wrap="square">
            <a:spAutoFit/>
          </a:bodyPr>
          <a:lstStyle/>
          <a:p>
            <a:pPr lvl="0"/>
            <a:r>
              <a:rPr lang="is-IS" sz="1400" b="1" dirty="0"/>
              <a:t>Úthlutaðar lóðir</a:t>
            </a:r>
          </a:p>
        </p:txBody>
      </p:sp>
    </p:spTree>
    <p:extLst>
      <p:ext uri="{BB962C8B-B14F-4D97-AF65-F5344CB8AC3E}">
        <p14:creationId xmlns:p14="http://schemas.microsoft.com/office/powerpoint/2010/main" val="650631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46856" y="404664"/>
            <a:ext cx="8229600" cy="490066"/>
          </a:xfrm>
          <a:prstGeom prst="rect">
            <a:avLst/>
          </a:prstGeom>
        </p:spPr>
        <p:txBody>
          <a:bodyPr vert="horz" lIns="91440" tIns="45720" rIns="91440" bIns="45720" rtlCol="0" anchor="t">
            <a:normAutofit/>
          </a:bodyPr>
          <a:lstStyle>
            <a:lvl1pPr>
              <a:lnSpc>
                <a:spcPct val="85000"/>
              </a:lnSpc>
              <a:spcBef>
                <a:spcPct val="0"/>
              </a:spcBef>
              <a:buNone/>
              <a:defRPr sz="2000" b="1" spc="-50" baseline="0">
                <a:ea typeface="+mj-ea"/>
                <a:cs typeface="+mj-cs"/>
              </a:defRPr>
            </a:lvl1pPr>
          </a:lstStyle>
          <a:p>
            <a:r>
              <a:rPr lang="is-IS" dirty="0"/>
              <a:t>Hönnun og framkvæmd</a:t>
            </a:r>
          </a:p>
        </p:txBody>
      </p:sp>
      <p:pic>
        <p:nvPicPr>
          <p:cNvPr id="8" name="Picture 7">
            <a:extLst>
              <a:ext uri="{FF2B5EF4-FFF2-40B4-BE49-F238E27FC236}">
                <a16:creationId xmlns:a16="http://schemas.microsoft.com/office/drawing/2014/main" id="{182D9CE5-436E-44E7-8C1A-0FEFD34B36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4448" y="6181855"/>
            <a:ext cx="416127" cy="487505"/>
          </a:xfrm>
          <a:prstGeom prst="rect">
            <a:avLst/>
          </a:prstGeom>
          <a:ln w="6350">
            <a:solidFill>
              <a:schemeClr val="tx1"/>
            </a:solidFill>
          </a:ln>
        </p:spPr>
      </p:pic>
      <p:pic>
        <p:nvPicPr>
          <p:cNvPr id="2" name="Picture 1">
            <a:extLst>
              <a:ext uri="{FF2B5EF4-FFF2-40B4-BE49-F238E27FC236}">
                <a16:creationId xmlns:a16="http://schemas.microsoft.com/office/drawing/2014/main" id="{E78B7DB9-5471-4C94-8D49-C7A70E40CD4E}"/>
              </a:ext>
            </a:extLst>
          </p:cNvPr>
          <p:cNvPicPr>
            <a:picLocks noChangeAspect="1"/>
          </p:cNvPicPr>
          <p:nvPr/>
        </p:nvPicPr>
        <p:blipFill>
          <a:blip r:embed="rId3"/>
          <a:stretch>
            <a:fillRect/>
          </a:stretch>
        </p:blipFill>
        <p:spPr>
          <a:xfrm>
            <a:off x="3275856" y="1240763"/>
            <a:ext cx="5107684" cy="4595058"/>
          </a:xfrm>
          <a:prstGeom prst="rect">
            <a:avLst/>
          </a:prstGeom>
        </p:spPr>
      </p:pic>
      <p:sp>
        <p:nvSpPr>
          <p:cNvPr id="5" name="TextBox 4">
            <a:extLst>
              <a:ext uri="{FF2B5EF4-FFF2-40B4-BE49-F238E27FC236}">
                <a16:creationId xmlns:a16="http://schemas.microsoft.com/office/drawing/2014/main" id="{208C2E0D-AAC6-4DE6-8B4E-8A1E745D7E78}"/>
              </a:ext>
            </a:extLst>
          </p:cNvPr>
          <p:cNvSpPr txBox="1"/>
          <p:nvPr/>
        </p:nvSpPr>
        <p:spPr>
          <a:xfrm>
            <a:off x="6876256" y="2060848"/>
            <a:ext cx="432048" cy="307777"/>
          </a:xfrm>
          <a:prstGeom prst="rect">
            <a:avLst/>
          </a:prstGeom>
          <a:noFill/>
        </p:spPr>
        <p:txBody>
          <a:bodyPr wrap="square" rtlCol="0">
            <a:spAutoFit/>
          </a:bodyPr>
          <a:lstStyle/>
          <a:p>
            <a:r>
              <a:rPr lang="en-GB" sz="1400" dirty="0">
                <a:solidFill>
                  <a:srgbClr val="FF0000"/>
                </a:solidFill>
              </a:rPr>
              <a:t>1</a:t>
            </a:r>
            <a:endParaRPr lang="is-IS" sz="1400" dirty="0">
              <a:solidFill>
                <a:srgbClr val="FF0000"/>
              </a:solidFill>
            </a:endParaRPr>
          </a:p>
        </p:txBody>
      </p:sp>
      <p:sp>
        <p:nvSpPr>
          <p:cNvPr id="10" name="TextBox 9">
            <a:extLst>
              <a:ext uri="{FF2B5EF4-FFF2-40B4-BE49-F238E27FC236}">
                <a16:creationId xmlns:a16="http://schemas.microsoft.com/office/drawing/2014/main" id="{2350335A-C4B7-46F8-90D4-53BC9AF711DA}"/>
              </a:ext>
            </a:extLst>
          </p:cNvPr>
          <p:cNvSpPr txBox="1"/>
          <p:nvPr/>
        </p:nvSpPr>
        <p:spPr>
          <a:xfrm>
            <a:off x="6423369" y="2606728"/>
            <a:ext cx="432048" cy="307777"/>
          </a:xfrm>
          <a:prstGeom prst="rect">
            <a:avLst/>
          </a:prstGeom>
          <a:noFill/>
        </p:spPr>
        <p:txBody>
          <a:bodyPr wrap="square" rtlCol="0">
            <a:spAutoFit/>
          </a:bodyPr>
          <a:lstStyle/>
          <a:p>
            <a:r>
              <a:rPr lang="en-GB" sz="1400" dirty="0">
                <a:solidFill>
                  <a:srgbClr val="FF0000"/>
                </a:solidFill>
              </a:rPr>
              <a:t>8</a:t>
            </a:r>
            <a:endParaRPr lang="is-IS" sz="1400" dirty="0">
              <a:solidFill>
                <a:srgbClr val="FF0000"/>
              </a:solidFill>
            </a:endParaRPr>
          </a:p>
        </p:txBody>
      </p:sp>
      <p:sp>
        <p:nvSpPr>
          <p:cNvPr id="11" name="TextBox 10">
            <a:extLst>
              <a:ext uri="{FF2B5EF4-FFF2-40B4-BE49-F238E27FC236}">
                <a16:creationId xmlns:a16="http://schemas.microsoft.com/office/drawing/2014/main" id="{0FFD56BF-7FED-4174-A50B-EEB043499599}"/>
              </a:ext>
            </a:extLst>
          </p:cNvPr>
          <p:cNvSpPr txBox="1"/>
          <p:nvPr/>
        </p:nvSpPr>
        <p:spPr>
          <a:xfrm>
            <a:off x="6193783" y="2471080"/>
            <a:ext cx="432048" cy="307777"/>
          </a:xfrm>
          <a:prstGeom prst="rect">
            <a:avLst/>
          </a:prstGeom>
          <a:noFill/>
        </p:spPr>
        <p:txBody>
          <a:bodyPr wrap="square" rtlCol="0">
            <a:spAutoFit/>
          </a:bodyPr>
          <a:lstStyle/>
          <a:p>
            <a:r>
              <a:rPr lang="en-GB" sz="1400" dirty="0">
                <a:solidFill>
                  <a:srgbClr val="FF0000"/>
                </a:solidFill>
              </a:rPr>
              <a:t>6</a:t>
            </a:r>
            <a:endParaRPr lang="is-IS" sz="1400" dirty="0">
              <a:solidFill>
                <a:srgbClr val="FF0000"/>
              </a:solidFill>
            </a:endParaRPr>
          </a:p>
        </p:txBody>
      </p:sp>
      <p:sp>
        <p:nvSpPr>
          <p:cNvPr id="12" name="TextBox 11">
            <a:extLst>
              <a:ext uri="{FF2B5EF4-FFF2-40B4-BE49-F238E27FC236}">
                <a16:creationId xmlns:a16="http://schemas.microsoft.com/office/drawing/2014/main" id="{CA71C135-FFF1-49AC-8E69-E8FFD33F6C0C}"/>
              </a:ext>
            </a:extLst>
          </p:cNvPr>
          <p:cNvSpPr txBox="1"/>
          <p:nvPr/>
        </p:nvSpPr>
        <p:spPr>
          <a:xfrm>
            <a:off x="4749578" y="2708809"/>
            <a:ext cx="432048" cy="307777"/>
          </a:xfrm>
          <a:prstGeom prst="rect">
            <a:avLst/>
          </a:prstGeom>
          <a:noFill/>
        </p:spPr>
        <p:txBody>
          <a:bodyPr wrap="square" rtlCol="0">
            <a:spAutoFit/>
          </a:bodyPr>
          <a:lstStyle/>
          <a:p>
            <a:r>
              <a:rPr lang="en-GB" sz="1400" dirty="0">
                <a:solidFill>
                  <a:srgbClr val="FF0000"/>
                </a:solidFill>
              </a:rPr>
              <a:t>9</a:t>
            </a:r>
            <a:endParaRPr lang="is-IS" sz="1400" dirty="0">
              <a:solidFill>
                <a:srgbClr val="FF0000"/>
              </a:solidFill>
            </a:endParaRPr>
          </a:p>
        </p:txBody>
      </p:sp>
      <p:sp>
        <p:nvSpPr>
          <p:cNvPr id="13" name="TextBox 12">
            <a:extLst>
              <a:ext uri="{FF2B5EF4-FFF2-40B4-BE49-F238E27FC236}">
                <a16:creationId xmlns:a16="http://schemas.microsoft.com/office/drawing/2014/main" id="{08A26B51-DD5C-4A63-A16A-E0CBD3ED0FAF}"/>
              </a:ext>
            </a:extLst>
          </p:cNvPr>
          <p:cNvSpPr txBox="1"/>
          <p:nvPr/>
        </p:nvSpPr>
        <p:spPr>
          <a:xfrm>
            <a:off x="5613674" y="2012450"/>
            <a:ext cx="432048" cy="307777"/>
          </a:xfrm>
          <a:prstGeom prst="rect">
            <a:avLst/>
          </a:prstGeom>
          <a:noFill/>
        </p:spPr>
        <p:txBody>
          <a:bodyPr wrap="square" rtlCol="0">
            <a:spAutoFit/>
          </a:bodyPr>
          <a:lstStyle/>
          <a:p>
            <a:r>
              <a:rPr lang="en-GB" sz="1400" dirty="0">
                <a:solidFill>
                  <a:srgbClr val="FF0000"/>
                </a:solidFill>
              </a:rPr>
              <a:t>5</a:t>
            </a:r>
            <a:endParaRPr lang="is-IS" sz="1400" dirty="0">
              <a:solidFill>
                <a:srgbClr val="FF0000"/>
              </a:solidFill>
            </a:endParaRPr>
          </a:p>
        </p:txBody>
      </p:sp>
      <p:sp>
        <p:nvSpPr>
          <p:cNvPr id="15" name="TextBox 14">
            <a:extLst>
              <a:ext uri="{FF2B5EF4-FFF2-40B4-BE49-F238E27FC236}">
                <a16:creationId xmlns:a16="http://schemas.microsoft.com/office/drawing/2014/main" id="{33FBFE78-58EF-4362-AD22-CB5515F353EE}"/>
              </a:ext>
            </a:extLst>
          </p:cNvPr>
          <p:cNvSpPr txBox="1"/>
          <p:nvPr/>
        </p:nvSpPr>
        <p:spPr>
          <a:xfrm>
            <a:off x="7877042" y="2624969"/>
            <a:ext cx="432048" cy="307777"/>
          </a:xfrm>
          <a:prstGeom prst="rect">
            <a:avLst/>
          </a:prstGeom>
          <a:noFill/>
        </p:spPr>
        <p:txBody>
          <a:bodyPr wrap="square" rtlCol="0">
            <a:spAutoFit/>
          </a:bodyPr>
          <a:lstStyle/>
          <a:p>
            <a:r>
              <a:rPr lang="en-GB" sz="1400" dirty="0">
                <a:solidFill>
                  <a:srgbClr val="FF0000"/>
                </a:solidFill>
              </a:rPr>
              <a:t>3</a:t>
            </a:r>
            <a:endParaRPr lang="is-IS" sz="1400" dirty="0">
              <a:solidFill>
                <a:srgbClr val="FF0000"/>
              </a:solidFill>
            </a:endParaRPr>
          </a:p>
        </p:txBody>
      </p:sp>
      <p:sp>
        <p:nvSpPr>
          <p:cNvPr id="16" name="TextBox 15">
            <a:extLst>
              <a:ext uri="{FF2B5EF4-FFF2-40B4-BE49-F238E27FC236}">
                <a16:creationId xmlns:a16="http://schemas.microsoft.com/office/drawing/2014/main" id="{04C661D5-109B-4C6D-80D9-0E8670CBC383}"/>
              </a:ext>
            </a:extLst>
          </p:cNvPr>
          <p:cNvSpPr txBox="1"/>
          <p:nvPr/>
        </p:nvSpPr>
        <p:spPr>
          <a:xfrm>
            <a:off x="7668344" y="2708920"/>
            <a:ext cx="432048" cy="307777"/>
          </a:xfrm>
          <a:prstGeom prst="rect">
            <a:avLst/>
          </a:prstGeom>
          <a:noFill/>
        </p:spPr>
        <p:txBody>
          <a:bodyPr wrap="square" rtlCol="0">
            <a:spAutoFit/>
          </a:bodyPr>
          <a:lstStyle/>
          <a:p>
            <a:r>
              <a:rPr lang="en-GB" sz="1400" dirty="0">
                <a:solidFill>
                  <a:srgbClr val="FF0000"/>
                </a:solidFill>
              </a:rPr>
              <a:t>2</a:t>
            </a:r>
            <a:endParaRPr lang="is-IS" sz="1400" dirty="0">
              <a:solidFill>
                <a:srgbClr val="FF0000"/>
              </a:solidFill>
            </a:endParaRPr>
          </a:p>
        </p:txBody>
      </p:sp>
      <p:pic>
        <p:nvPicPr>
          <p:cNvPr id="7" name="Picture 6">
            <a:extLst>
              <a:ext uri="{FF2B5EF4-FFF2-40B4-BE49-F238E27FC236}">
                <a16:creationId xmlns:a16="http://schemas.microsoft.com/office/drawing/2014/main" id="{A7643701-F03D-4BA0-81AE-5331899E16C6}"/>
              </a:ext>
            </a:extLst>
          </p:cNvPr>
          <p:cNvPicPr>
            <a:picLocks noChangeAspect="1"/>
          </p:cNvPicPr>
          <p:nvPr/>
        </p:nvPicPr>
        <p:blipFill>
          <a:blip r:embed="rId4"/>
          <a:stretch>
            <a:fillRect/>
          </a:stretch>
        </p:blipFill>
        <p:spPr>
          <a:xfrm>
            <a:off x="353166" y="1082401"/>
            <a:ext cx="3853003" cy="3358415"/>
          </a:xfrm>
          <a:prstGeom prst="rect">
            <a:avLst/>
          </a:prstGeom>
          <a:ln w="3175">
            <a:solidFill>
              <a:schemeClr val="tx1"/>
            </a:solidFill>
          </a:ln>
        </p:spPr>
      </p:pic>
      <p:sp>
        <p:nvSpPr>
          <p:cNvPr id="17" name="TextBox 16">
            <a:extLst>
              <a:ext uri="{FF2B5EF4-FFF2-40B4-BE49-F238E27FC236}">
                <a16:creationId xmlns:a16="http://schemas.microsoft.com/office/drawing/2014/main" id="{69ACB598-6A0C-4FB3-BA63-312902AFF198}"/>
              </a:ext>
            </a:extLst>
          </p:cNvPr>
          <p:cNvSpPr txBox="1"/>
          <p:nvPr/>
        </p:nvSpPr>
        <p:spPr>
          <a:xfrm>
            <a:off x="6543988" y="2486541"/>
            <a:ext cx="432048" cy="307777"/>
          </a:xfrm>
          <a:prstGeom prst="rect">
            <a:avLst/>
          </a:prstGeom>
          <a:noFill/>
        </p:spPr>
        <p:txBody>
          <a:bodyPr wrap="square" rtlCol="0">
            <a:spAutoFit/>
          </a:bodyPr>
          <a:lstStyle/>
          <a:p>
            <a:r>
              <a:rPr lang="en-GB" sz="1400" dirty="0">
                <a:solidFill>
                  <a:srgbClr val="FF0000"/>
                </a:solidFill>
              </a:rPr>
              <a:t>4</a:t>
            </a:r>
            <a:endParaRPr lang="is-IS" sz="1400" dirty="0">
              <a:solidFill>
                <a:srgbClr val="FF0000"/>
              </a:solidFill>
            </a:endParaRPr>
          </a:p>
        </p:txBody>
      </p:sp>
      <p:sp>
        <p:nvSpPr>
          <p:cNvPr id="18" name="TextBox 17">
            <a:extLst>
              <a:ext uri="{FF2B5EF4-FFF2-40B4-BE49-F238E27FC236}">
                <a16:creationId xmlns:a16="http://schemas.microsoft.com/office/drawing/2014/main" id="{AEFDBE4B-E65B-42D4-AA66-774DD531EE96}"/>
              </a:ext>
            </a:extLst>
          </p:cNvPr>
          <p:cNvSpPr txBox="1"/>
          <p:nvPr/>
        </p:nvSpPr>
        <p:spPr>
          <a:xfrm>
            <a:off x="4427984" y="5309460"/>
            <a:ext cx="432048" cy="307777"/>
          </a:xfrm>
          <a:prstGeom prst="rect">
            <a:avLst/>
          </a:prstGeom>
          <a:noFill/>
        </p:spPr>
        <p:txBody>
          <a:bodyPr wrap="square" rtlCol="0">
            <a:spAutoFit/>
          </a:bodyPr>
          <a:lstStyle/>
          <a:p>
            <a:r>
              <a:rPr lang="en-GB" sz="1400" dirty="0">
                <a:solidFill>
                  <a:srgbClr val="FF0000"/>
                </a:solidFill>
              </a:rPr>
              <a:t>10</a:t>
            </a:r>
            <a:endParaRPr lang="is-IS" sz="1400" dirty="0">
              <a:solidFill>
                <a:srgbClr val="FF0000"/>
              </a:solidFill>
            </a:endParaRPr>
          </a:p>
        </p:txBody>
      </p:sp>
      <p:sp>
        <p:nvSpPr>
          <p:cNvPr id="19" name="TextBox 18">
            <a:extLst>
              <a:ext uri="{FF2B5EF4-FFF2-40B4-BE49-F238E27FC236}">
                <a16:creationId xmlns:a16="http://schemas.microsoft.com/office/drawing/2014/main" id="{134F3ECF-7065-47BC-A47B-D2DF5D739E70}"/>
              </a:ext>
            </a:extLst>
          </p:cNvPr>
          <p:cNvSpPr txBox="1"/>
          <p:nvPr/>
        </p:nvSpPr>
        <p:spPr>
          <a:xfrm>
            <a:off x="6876256" y="3121223"/>
            <a:ext cx="432048" cy="307777"/>
          </a:xfrm>
          <a:prstGeom prst="rect">
            <a:avLst/>
          </a:prstGeom>
          <a:noFill/>
        </p:spPr>
        <p:txBody>
          <a:bodyPr wrap="square" rtlCol="0">
            <a:spAutoFit/>
          </a:bodyPr>
          <a:lstStyle/>
          <a:p>
            <a:r>
              <a:rPr lang="en-GB" sz="1400" dirty="0">
                <a:solidFill>
                  <a:srgbClr val="FF0000"/>
                </a:solidFill>
              </a:rPr>
              <a:t>7</a:t>
            </a:r>
            <a:endParaRPr lang="is-IS" sz="1400" dirty="0">
              <a:solidFill>
                <a:srgbClr val="FF0000"/>
              </a:solidFill>
            </a:endParaRPr>
          </a:p>
        </p:txBody>
      </p:sp>
    </p:spTree>
    <p:extLst>
      <p:ext uri="{BB962C8B-B14F-4D97-AF65-F5344CB8AC3E}">
        <p14:creationId xmlns:p14="http://schemas.microsoft.com/office/powerpoint/2010/main" val="14179703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11560" y="260648"/>
            <a:ext cx="8229600" cy="490066"/>
          </a:xfrm>
        </p:spPr>
        <p:txBody>
          <a:bodyPr>
            <a:noAutofit/>
          </a:bodyPr>
          <a:lstStyle/>
          <a:p>
            <a:r>
              <a:rPr lang="is-IS" sz="2000" b="1" dirty="0">
                <a:solidFill>
                  <a:schemeClr val="tx1"/>
                </a:solidFill>
                <a:latin typeface="+mn-lt"/>
              </a:rPr>
              <a:t>Hönnun og framkvæmd</a:t>
            </a:r>
            <a:br>
              <a:rPr lang="is-IS" sz="2000" b="1" dirty="0">
                <a:solidFill>
                  <a:schemeClr val="tx1"/>
                </a:solidFill>
                <a:latin typeface="+mn-lt"/>
              </a:rPr>
            </a:br>
            <a:r>
              <a:rPr lang="is-IS" sz="1200" b="1" dirty="0">
                <a:solidFill>
                  <a:schemeClr val="tx1"/>
                </a:solidFill>
                <a:latin typeface="+mn-lt"/>
              </a:rPr>
              <a:t>Smærri íbúðir  -  hærra fermetraverð en færri fermetrar sem leigutakar borga fyrir</a:t>
            </a:r>
            <a:endParaRPr lang="is-IS" sz="2000" b="1" dirty="0">
              <a:solidFill>
                <a:schemeClr val="tx1"/>
              </a:solidFill>
              <a:latin typeface="+mn-lt"/>
            </a:endParaRPr>
          </a:p>
        </p:txBody>
      </p:sp>
      <p:pic>
        <p:nvPicPr>
          <p:cNvPr id="7" name="Picture 6">
            <a:extLst>
              <a:ext uri="{FF2B5EF4-FFF2-40B4-BE49-F238E27FC236}">
                <a16:creationId xmlns:a16="http://schemas.microsoft.com/office/drawing/2014/main" id="{48CCF6B0-A3B4-4756-80BD-F008BF314C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4448" y="6181855"/>
            <a:ext cx="416127" cy="487505"/>
          </a:xfrm>
          <a:prstGeom prst="rect">
            <a:avLst/>
          </a:prstGeom>
          <a:ln w="6350">
            <a:solidFill>
              <a:schemeClr val="tx1"/>
            </a:solidFill>
          </a:ln>
        </p:spPr>
      </p:pic>
      <p:pic>
        <p:nvPicPr>
          <p:cNvPr id="2" name="Picture 1">
            <a:extLst>
              <a:ext uri="{FF2B5EF4-FFF2-40B4-BE49-F238E27FC236}">
                <a16:creationId xmlns:a16="http://schemas.microsoft.com/office/drawing/2014/main" id="{5C905DE0-6ACE-4D27-8EAF-DD93E63259FC}"/>
              </a:ext>
            </a:extLst>
          </p:cNvPr>
          <p:cNvPicPr>
            <a:picLocks noChangeAspect="1"/>
          </p:cNvPicPr>
          <p:nvPr/>
        </p:nvPicPr>
        <p:blipFill>
          <a:blip r:embed="rId3"/>
          <a:stretch>
            <a:fillRect/>
          </a:stretch>
        </p:blipFill>
        <p:spPr>
          <a:xfrm>
            <a:off x="4788024" y="1908892"/>
            <a:ext cx="2768305" cy="1964500"/>
          </a:xfrm>
          <a:prstGeom prst="rect">
            <a:avLst/>
          </a:prstGeom>
        </p:spPr>
      </p:pic>
      <p:pic>
        <p:nvPicPr>
          <p:cNvPr id="6" name="Picture 5">
            <a:extLst>
              <a:ext uri="{FF2B5EF4-FFF2-40B4-BE49-F238E27FC236}">
                <a16:creationId xmlns:a16="http://schemas.microsoft.com/office/drawing/2014/main" id="{2A455F42-457D-495C-B377-E8DC517896A9}"/>
              </a:ext>
            </a:extLst>
          </p:cNvPr>
          <p:cNvPicPr>
            <a:picLocks noChangeAspect="1"/>
          </p:cNvPicPr>
          <p:nvPr/>
        </p:nvPicPr>
        <p:blipFill>
          <a:blip r:embed="rId4"/>
          <a:stretch>
            <a:fillRect/>
          </a:stretch>
        </p:blipFill>
        <p:spPr>
          <a:xfrm>
            <a:off x="1092724" y="1934258"/>
            <a:ext cx="2510518" cy="3079498"/>
          </a:xfrm>
          <a:prstGeom prst="rect">
            <a:avLst/>
          </a:prstGeom>
        </p:spPr>
      </p:pic>
      <p:sp>
        <p:nvSpPr>
          <p:cNvPr id="8" name="TextBox 7">
            <a:extLst>
              <a:ext uri="{FF2B5EF4-FFF2-40B4-BE49-F238E27FC236}">
                <a16:creationId xmlns:a16="http://schemas.microsoft.com/office/drawing/2014/main" id="{479D41BA-B365-4A96-9F49-06FB35C55299}"/>
              </a:ext>
            </a:extLst>
          </p:cNvPr>
          <p:cNvSpPr txBox="1"/>
          <p:nvPr/>
        </p:nvSpPr>
        <p:spPr>
          <a:xfrm>
            <a:off x="4283968" y="4223410"/>
            <a:ext cx="4320480" cy="861774"/>
          </a:xfrm>
          <a:prstGeom prst="rect">
            <a:avLst/>
          </a:prstGeom>
          <a:noFill/>
        </p:spPr>
        <p:txBody>
          <a:bodyPr wrap="square" rtlCol="0">
            <a:spAutoFit/>
          </a:bodyPr>
          <a:lstStyle/>
          <a:p>
            <a:r>
              <a:rPr lang="en-GB" sz="1000" dirty="0" err="1"/>
              <a:t>Að</a:t>
            </a:r>
            <a:r>
              <a:rPr lang="en-GB" sz="1000" dirty="0"/>
              <a:t> </a:t>
            </a:r>
            <a:r>
              <a:rPr lang="en-GB" sz="1000" dirty="0" err="1"/>
              <a:t>geta</a:t>
            </a:r>
            <a:r>
              <a:rPr lang="en-GB" sz="1000" dirty="0"/>
              <a:t> </a:t>
            </a:r>
            <a:r>
              <a:rPr lang="en-GB" sz="1000" dirty="0" err="1"/>
              <a:t>minnkað</a:t>
            </a:r>
            <a:r>
              <a:rPr lang="en-GB" sz="1000" dirty="0"/>
              <a:t> </a:t>
            </a:r>
            <a:r>
              <a:rPr lang="en-GB" sz="1000" dirty="0" err="1"/>
              <a:t>íbúð</a:t>
            </a:r>
            <a:r>
              <a:rPr lang="en-GB" sz="1000" dirty="0"/>
              <a:t> um 20 </a:t>
            </a:r>
            <a:r>
              <a:rPr lang="en-GB" sz="1000" dirty="0" err="1"/>
              <a:t>fm</a:t>
            </a:r>
            <a:r>
              <a:rPr lang="en-GB" sz="1000" dirty="0"/>
              <a:t> </a:t>
            </a:r>
            <a:r>
              <a:rPr lang="en-GB" sz="1000" dirty="0" err="1"/>
              <a:t>getur</a:t>
            </a:r>
            <a:r>
              <a:rPr lang="en-GB" sz="1000" dirty="0"/>
              <a:t> </a:t>
            </a:r>
            <a:r>
              <a:rPr lang="en-GB" sz="1000" dirty="0" err="1"/>
              <a:t>lækkar</a:t>
            </a:r>
            <a:r>
              <a:rPr lang="en-GB" sz="1000" dirty="0"/>
              <a:t> </a:t>
            </a:r>
            <a:r>
              <a:rPr lang="en-GB" sz="1000" dirty="0" err="1"/>
              <a:t>leigu</a:t>
            </a:r>
            <a:r>
              <a:rPr lang="en-GB" sz="1000" dirty="0"/>
              <a:t> um </a:t>
            </a:r>
            <a:r>
              <a:rPr lang="en-GB" sz="1000" dirty="0" err="1"/>
              <a:t>allt</a:t>
            </a:r>
            <a:r>
              <a:rPr lang="en-GB" sz="1000" dirty="0"/>
              <a:t> </a:t>
            </a:r>
            <a:r>
              <a:rPr lang="en-GB" sz="1000" dirty="0" err="1"/>
              <a:t>að</a:t>
            </a:r>
            <a:r>
              <a:rPr lang="en-GB" sz="1000" dirty="0"/>
              <a:t> 50 </a:t>
            </a:r>
            <a:r>
              <a:rPr lang="en-GB" sz="1000" dirty="0" err="1"/>
              <a:t>þúsund</a:t>
            </a:r>
            <a:r>
              <a:rPr lang="en-GB" sz="1000" dirty="0"/>
              <a:t> á </a:t>
            </a:r>
            <a:r>
              <a:rPr lang="en-GB" sz="1000" dirty="0" err="1"/>
              <a:t>mánuði</a:t>
            </a:r>
            <a:r>
              <a:rPr lang="en-GB" sz="1000" dirty="0"/>
              <a:t>.</a:t>
            </a:r>
          </a:p>
          <a:p>
            <a:endParaRPr lang="en-GB" sz="1000" dirty="0"/>
          </a:p>
          <a:p>
            <a:pPr marL="171450" indent="-171450">
              <a:buFont typeface="Arial" panose="020B0604020202020204" pitchFamily="34" charset="0"/>
              <a:buChar char="•"/>
            </a:pPr>
            <a:r>
              <a:rPr lang="en-GB" sz="1000" i="1" dirty="0" err="1"/>
              <a:t>Lágmarks</a:t>
            </a:r>
            <a:r>
              <a:rPr lang="en-GB" sz="1000" i="1" dirty="0"/>
              <a:t> </a:t>
            </a:r>
            <a:r>
              <a:rPr lang="en-GB" sz="1000" i="1" dirty="0" err="1"/>
              <a:t>innréttingar</a:t>
            </a:r>
            <a:endParaRPr lang="en-GB" sz="1000" i="1" dirty="0"/>
          </a:p>
          <a:p>
            <a:pPr marL="171450" indent="-171450">
              <a:buFont typeface="Arial" panose="020B0604020202020204" pitchFamily="34" charset="0"/>
              <a:buChar char="•"/>
            </a:pPr>
            <a:r>
              <a:rPr lang="en-GB" sz="1000" i="1" dirty="0" err="1"/>
              <a:t>Geymsulausnir</a:t>
            </a:r>
            <a:endParaRPr lang="is-IS" sz="1000" i="1" dirty="0"/>
          </a:p>
        </p:txBody>
      </p:sp>
      <p:pic>
        <p:nvPicPr>
          <p:cNvPr id="9" name="Picture 8">
            <a:extLst>
              <a:ext uri="{FF2B5EF4-FFF2-40B4-BE49-F238E27FC236}">
                <a16:creationId xmlns:a16="http://schemas.microsoft.com/office/drawing/2014/main" id="{5BE7E946-6CD9-47E7-A337-7F340EC7FFBC}"/>
              </a:ext>
            </a:extLst>
          </p:cNvPr>
          <p:cNvPicPr>
            <a:picLocks noChangeAspect="1"/>
          </p:cNvPicPr>
          <p:nvPr/>
        </p:nvPicPr>
        <p:blipFill>
          <a:blip r:embed="rId5"/>
          <a:stretch>
            <a:fillRect/>
          </a:stretch>
        </p:blipFill>
        <p:spPr>
          <a:xfrm>
            <a:off x="6624228" y="1775539"/>
            <a:ext cx="720105" cy="266706"/>
          </a:xfrm>
          <a:prstGeom prst="rect">
            <a:avLst/>
          </a:prstGeom>
        </p:spPr>
      </p:pic>
      <p:sp>
        <p:nvSpPr>
          <p:cNvPr id="12" name="TextBox 11">
            <a:extLst>
              <a:ext uri="{FF2B5EF4-FFF2-40B4-BE49-F238E27FC236}">
                <a16:creationId xmlns:a16="http://schemas.microsoft.com/office/drawing/2014/main" id="{0AC04C84-3D0D-4A8B-866D-1BE174339F11}"/>
              </a:ext>
            </a:extLst>
          </p:cNvPr>
          <p:cNvSpPr txBox="1"/>
          <p:nvPr/>
        </p:nvSpPr>
        <p:spPr>
          <a:xfrm>
            <a:off x="1187624" y="5013756"/>
            <a:ext cx="3096344" cy="461665"/>
          </a:xfrm>
          <a:prstGeom prst="rect">
            <a:avLst/>
          </a:prstGeom>
          <a:noFill/>
        </p:spPr>
        <p:txBody>
          <a:bodyPr wrap="square" rtlCol="0">
            <a:spAutoFit/>
          </a:bodyPr>
          <a:lstStyle/>
          <a:p>
            <a:r>
              <a:rPr lang="en-GB" sz="800" dirty="0"/>
              <a:t>50 </a:t>
            </a:r>
            <a:r>
              <a:rPr lang="en-GB" sz="800" dirty="0" err="1"/>
              <a:t>fm</a:t>
            </a:r>
            <a:r>
              <a:rPr lang="en-GB" sz="800" dirty="0"/>
              <a:t> </a:t>
            </a:r>
            <a:r>
              <a:rPr lang="en-GB" sz="800" dirty="0" err="1"/>
              <a:t>tveggja</a:t>
            </a:r>
            <a:r>
              <a:rPr lang="en-GB" sz="800" dirty="0"/>
              <a:t> </a:t>
            </a:r>
            <a:r>
              <a:rPr lang="en-GB" sz="800" dirty="0" err="1"/>
              <a:t>herbergja</a:t>
            </a:r>
            <a:r>
              <a:rPr lang="en-GB" sz="800" dirty="0"/>
              <a:t>         70 </a:t>
            </a:r>
            <a:r>
              <a:rPr lang="en-GB" sz="800" dirty="0" err="1"/>
              <a:t>fm</a:t>
            </a:r>
            <a:r>
              <a:rPr lang="en-GB" sz="800" dirty="0"/>
              <a:t> </a:t>
            </a:r>
            <a:r>
              <a:rPr lang="en-GB" sz="800" dirty="0" err="1"/>
              <a:t>þriggja</a:t>
            </a:r>
            <a:r>
              <a:rPr lang="en-GB" sz="800" dirty="0"/>
              <a:t> </a:t>
            </a:r>
            <a:r>
              <a:rPr lang="en-GB" sz="800" dirty="0" err="1"/>
              <a:t>herbergja</a:t>
            </a:r>
            <a:endParaRPr lang="en-GB" sz="800" dirty="0"/>
          </a:p>
          <a:p>
            <a:endParaRPr lang="en-GB" sz="800" dirty="0"/>
          </a:p>
          <a:p>
            <a:r>
              <a:rPr lang="en-GB" sz="800" dirty="0" err="1"/>
              <a:t>Móavegur</a:t>
            </a:r>
            <a:r>
              <a:rPr lang="en-GB" sz="800" dirty="0"/>
              <a:t>.     </a:t>
            </a:r>
            <a:r>
              <a:rPr lang="en-GB" sz="800" dirty="0" err="1"/>
              <a:t>Hönnun</a:t>
            </a:r>
            <a:r>
              <a:rPr lang="en-GB" sz="800" dirty="0"/>
              <a:t>:  YRKI </a:t>
            </a:r>
            <a:r>
              <a:rPr lang="en-GB" sz="800" dirty="0" err="1"/>
              <a:t>arkitektar</a:t>
            </a:r>
            <a:endParaRPr lang="is-IS" sz="800" dirty="0"/>
          </a:p>
        </p:txBody>
      </p:sp>
    </p:spTree>
    <p:extLst>
      <p:ext uri="{BB962C8B-B14F-4D97-AF65-F5344CB8AC3E}">
        <p14:creationId xmlns:p14="http://schemas.microsoft.com/office/powerpoint/2010/main" val="3736649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46856" y="404664"/>
            <a:ext cx="8229600" cy="490066"/>
          </a:xfrm>
          <a:prstGeom prst="rect">
            <a:avLst/>
          </a:prstGeom>
        </p:spPr>
        <p:txBody>
          <a:bodyPr vert="horz" lIns="91440" tIns="45720" rIns="91440" bIns="45720" rtlCol="0" anchor="t">
            <a:normAutofit/>
          </a:bodyPr>
          <a:lstStyle>
            <a:lvl1pPr>
              <a:lnSpc>
                <a:spcPct val="85000"/>
              </a:lnSpc>
              <a:spcBef>
                <a:spcPct val="0"/>
              </a:spcBef>
              <a:buNone/>
              <a:defRPr sz="2000" b="1" spc="-50" baseline="0">
                <a:ea typeface="+mj-ea"/>
                <a:cs typeface="+mj-cs"/>
              </a:defRPr>
            </a:lvl1pPr>
          </a:lstStyle>
          <a:p>
            <a:r>
              <a:rPr lang="is-IS" dirty="0"/>
              <a:t>Móavegur</a:t>
            </a:r>
          </a:p>
        </p:txBody>
      </p:sp>
      <p:pic>
        <p:nvPicPr>
          <p:cNvPr id="8" name="Picture 7">
            <a:extLst>
              <a:ext uri="{FF2B5EF4-FFF2-40B4-BE49-F238E27FC236}">
                <a16:creationId xmlns:a16="http://schemas.microsoft.com/office/drawing/2014/main" id="{182D9CE5-436E-44E7-8C1A-0FEFD34B36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04448" y="6181855"/>
            <a:ext cx="416127" cy="487505"/>
          </a:xfrm>
          <a:prstGeom prst="rect">
            <a:avLst/>
          </a:prstGeom>
          <a:ln w="6350">
            <a:solidFill>
              <a:schemeClr val="tx1"/>
            </a:solidFill>
          </a:ln>
        </p:spPr>
      </p:pic>
      <p:pic>
        <p:nvPicPr>
          <p:cNvPr id="4" name="Online Media 3" title="Mￃﾳavegur - innivinna - aprￃﾭl 2019">
            <a:hlinkClick r:id="" action="ppaction://media"/>
            <a:extLst>
              <a:ext uri="{FF2B5EF4-FFF2-40B4-BE49-F238E27FC236}">
                <a16:creationId xmlns:a16="http://schemas.microsoft.com/office/drawing/2014/main" id="{74159561-8DF1-4027-92D9-D07B803B3E93}"/>
              </a:ext>
            </a:extLst>
          </p:cNvPr>
          <p:cNvPicPr>
            <a:picLocks noRot="1" noChangeAspect="1"/>
          </p:cNvPicPr>
          <p:nvPr>
            <a:videoFile r:link="rId1"/>
          </p:nvPr>
        </p:nvPicPr>
        <p:blipFill>
          <a:blip r:embed="rId4"/>
          <a:stretch>
            <a:fillRect/>
          </a:stretch>
        </p:blipFill>
        <p:spPr>
          <a:xfrm>
            <a:off x="395536" y="2636912"/>
            <a:ext cx="4836259" cy="3624560"/>
          </a:xfrm>
          <a:prstGeom prst="rect">
            <a:avLst/>
          </a:prstGeom>
        </p:spPr>
      </p:pic>
      <p:pic>
        <p:nvPicPr>
          <p:cNvPr id="3" name="Picture 2">
            <a:extLst>
              <a:ext uri="{FF2B5EF4-FFF2-40B4-BE49-F238E27FC236}">
                <a16:creationId xmlns:a16="http://schemas.microsoft.com/office/drawing/2014/main" id="{A86BAC91-9757-4914-922D-2FE6ACA5F225}"/>
              </a:ext>
            </a:extLst>
          </p:cNvPr>
          <p:cNvPicPr>
            <a:picLocks noChangeAspect="1"/>
          </p:cNvPicPr>
          <p:nvPr/>
        </p:nvPicPr>
        <p:blipFill>
          <a:blip r:embed="rId5"/>
          <a:stretch>
            <a:fillRect/>
          </a:stretch>
        </p:blipFill>
        <p:spPr>
          <a:xfrm>
            <a:off x="4108741" y="332656"/>
            <a:ext cx="4617888" cy="2592288"/>
          </a:xfrm>
          <a:prstGeom prst="rect">
            <a:avLst/>
          </a:prstGeom>
        </p:spPr>
      </p:pic>
    </p:spTree>
    <p:extLst>
      <p:ext uri="{BB962C8B-B14F-4D97-AF65-F5344CB8AC3E}">
        <p14:creationId xmlns:p14="http://schemas.microsoft.com/office/powerpoint/2010/main" val="4080702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46856" y="404664"/>
            <a:ext cx="8229600" cy="490066"/>
          </a:xfrm>
          <a:prstGeom prst="rect">
            <a:avLst/>
          </a:prstGeom>
        </p:spPr>
        <p:txBody>
          <a:bodyPr vert="horz" lIns="91440" tIns="45720" rIns="91440" bIns="45720" rtlCol="0" anchor="t">
            <a:normAutofit/>
          </a:bodyPr>
          <a:lstStyle>
            <a:lvl1pPr>
              <a:lnSpc>
                <a:spcPct val="85000"/>
              </a:lnSpc>
              <a:spcBef>
                <a:spcPct val="0"/>
              </a:spcBef>
              <a:buNone/>
              <a:defRPr sz="2000" b="1" spc="-50" baseline="0">
                <a:ea typeface="+mj-ea"/>
                <a:cs typeface="+mj-cs"/>
              </a:defRPr>
            </a:lvl1pPr>
          </a:lstStyle>
          <a:p>
            <a:r>
              <a:rPr lang="is-IS" dirty="0"/>
              <a:t>Urðarbrunnur</a:t>
            </a:r>
          </a:p>
        </p:txBody>
      </p:sp>
      <p:pic>
        <p:nvPicPr>
          <p:cNvPr id="8" name="Picture 7">
            <a:extLst>
              <a:ext uri="{FF2B5EF4-FFF2-40B4-BE49-F238E27FC236}">
                <a16:creationId xmlns:a16="http://schemas.microsoft.com/office/drawing/2014/main" id="{182D9CE5-436E-44E7-8C1A-0FEFD34B36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4448" y="6181855"/>
            <a:ext cx="416127" cy="487505"/>
          </a:xfrm>
          <a:prstGeom prst="rect">
            <a:avLst/>
          </a:prstGeom>
          <a:ln w="6350">
            <a:solidFill>
              <a:schemeClr val="tx1"/>
            </a:solidFill>
          </a:ln>
        </p:spPr>
      </p:pic>
      <p:pic>
        <p:nvPicPr>
          <p:cNvPr id="1026" name="Picture 2" descr="https://www.bjargibudafelag.is/media/1020/ub130-132_17-004_render_12032018_02.jpg?width=1200">
            <a:extLst>
              <a:ext uri="{FF2B5EF4-FFF2-40B4-BE49-F238E27FC236}">
                <a16:creationId xmlns:a16="http://schemas.microsoft.com/office/drawing/2014/main" id="{ABB355DA-D4AC-437F-9B03-65CE26568B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746111"/>
            <a:ext cx="6372200" cy="3584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6053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46856" y="404664"/>
            <a:ext cx="8229600" cy="490066"/>
          </a:xfrm>
          <a:prstGeom prst="rect">
            <a:avLst/>
          </a:prstGeom>
        </p:spPr>
        <p:txBody>
          <a:bodyPr vert="horz" lIns="91440" tIns="45720" rIns="91440" bIns="45720" rtlCol="0" anchor="t">
            <a:normAutofit/>
          </a:bodyPr>
          <a:lstStyle>
            <a:lvl1pPr>
              <a:lnSpc>
                <a:spcPct val="85000"/>
              </a:lnSpc>
              <a:spcBef>
                <a:spcPct val="0"/>
              </a:spcBef>
              <a:buNone/>
              <a:defRPr sz="2000" b="1" spc="-50" baseline="0">
                <a:ea typeface="+mj-ea"/>
                <a:cs typeface="+mj-cs"/>
              </a:defRPr>
            </a:lvl1pPr>
          </a:lstStyle>
          <a:p>
            <a:r>
              <a:rPr lang="is-IS" dirty="0"/>
              <a:t>Kirkjusandur</a:t>
            </a:r>
          </a:p>
        </p:txBody>
      </p:sp>
      <p:pic>
        <p:nvPicPr>
          <p:cNvPr id="8" name="Picture 7">
            <a:extLst>
              <a:ext uri="{FF2B5EF4-FFF2-40B4-BE49-F238E27FC236}">
                <a16:creationId xmlns:a16="http://schemas.microsoft.com/office/drawing/2014/main" id="{182D9CE5-436E-44E7-8C1A-0FEFD34B36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4448" y="6181855"/>
            <a:ext cx="416127" cy="487505"/>
          </a:xfrm>
          <a:prstGeom prst="rect">
            <a:avLst/>
          </a:prstGeom>
          <a:ln w="6350">
            <a:solidFill>
              <a:schemeClr val="tx1"/>
            </a:solidFill>
          </a:ln>
        </p:spPr>
      </p:pic>
      <p:pic>
        <p:nvPicPr>
          <p:cNvPr id="2" name="Picture 1">
            <a:extLst>
              <a:ext uri="{FF2B5EF4-FFF2-40B4-BE49-F238E27FC236}">
                <a16:creationId xmlns:a16="http://schemas.microsoft.com/office/drawing/2014/main" id="{8F1AA3EB-24EC-4948-A86D-8A1F6CBE66D1}"/>
              </a:ext>
            </a:extLst>
          </p:cNvPr>
          <p:cNvPicPr>
            <a:picLocks noChangeAspect="1"/>
          </p:cNvPicPr>
          <p:nvPr/>
        </p:nvPicPr>
        <p:blipFill>
          <a:blip r:embed="rId3"/>
          <a:stretch>
            <a:fillRect/>
          </a:stretch>
        </p:blipFill>
        <p:spPr>
          <a:xfrm>
            <a:off x="539552" y="1052736"/>
            <a:ext cx="7380312" cy="4617426"/>
          </a:xfrm>
          <a:prstGeom prst="rect">
            <a:avLst/>
          </a:prstGeom>
        </p:spPr>
      </p:pic>
      <p:pic>
        <p:nvPicPr>
          <p:cNvPr id="4" name="Picture 3">
            <a:extLst>
              <a:ext uri="{FF2B5EF4-FFF2-40B4-BE49-F238E27FC236}">
                <a16:creationId xmlns:a16="http://schemas.microsoft.com/office/drawing/2014/main" id="{149AC895-1EF6-4252-A86D-9D6B53A6E360}"/>
              </a:ext>
            </a:extLst>
          </p:cNvPr>
          <p:cNvPicPr>
            <a:picLocks noChangeAspect="1"/>
          </p:cNvPicPr>
          <p:nvPr/>
        </p:nvPicPr>
        <p:blipFill>
          <a:blip r:embed="rId4"/>
          <a:stretch>
            <a:fillRect/>
          </a:stretch>
        </p:blipFill>
        <p:spPr>
          <a:xfrm>
            <a:off x="5779056" y="4077072"/>
            <a:ext cx="3035758" cy="1960767"/>
          </a:xfrm>
          <a:prstGeom prst="rect">
            <a:avLst/>
          </a:prstGeom>
        </p:spPr>
      </p:pic>
    </p:spTree>
    <p:extLst>
      <p:ext uri="{BB962C8B-B14F-4D97-AF65-F5344CB8AC3E}">
        <p14:creationId xmlns:p14="http://schemas.microsoft.com/office/powerpoint/2010/main" val="889889450"/>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TM02900769[[fn=Retrospect]]</Template>
  <TotalTime>16303</TotalTime>
  <Words>360</Words>
  <Application>Microsoft Office PowerPoint</Application>
  <PresentationFormat>On-screen Show (4:3)</PresentationFormat>
  <Paragraphs>109</Paragraphs>
  <Slides>21</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Times New Roman</vt:lpstr>
      <vt:lpstr>Retrospect</vt:lpstr>
      <vt:lpstr>PowerPoint Presentation</vt:lpstr>
      <vt:lpstr>PowerPoint Presentation</vt:lpstr>
      <vt:lpstr>PowerPoint Presentation</vt:lpstr>
      <vt:lpstr>PowerPoint Presentation</vt:lpstr>
      <vt:lpstr>PowerPoint Presentation</vt:lpstr>
      <vt:lpstr>Hönnun og framkvæmd Smærri íbúðir  -  hærra fermetraverð en færri fermetrar sem leigutakar borga fyrir</vt:lpstr>
      <vt:lpstr>PowerPoint Presentation</vt:lpstr>
      <vt:lpstr>PowerPoint Presentation</vt:lpstr>
      <vt:lpstr>PowerPoint Presentation</vt:lpstr>
      <vt:lpstr>PowerPoint Presentation</vt:lpstr>
      <vt:lpstr>Akranes</vt:lpstr>
      <vt:lpstr>Akranes</vt:lpstr>
      <vt:lpstr>Akureyri</vt:lpstr>
      <vt:lpstr>Við Leirtjörn, Úlfarársdal</vt:lpstr>
      <vt:lpstr>PowerPoint Presentation</vt:lpstr>
      <vt:lpstr>PowerPoint Presentation</vt:lpstr>
      <vt:lpstr>PowerPoint Presentation</vt:lpstr>
      <vt:lpstr>PowerPoint Presentation</vt:lpstr>
      <vt:lpstr>BLÆR</vt:lpstr>
      <vt:lpstr>PowerPoint Presentation</vt:lpstr>
      <vt:lpstr> </vt:lpstr>
    </vt:vector>
  </TitlesOfParts>
  <Company>Íslandsbanki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mengi.bjorn</dc:creator>
  <cp:lastModifiedBy>Björn Traustason</cp:lastModifiedBy>
  <cp:revision>207</cp:revision>
  <cp:lastPrinted>2017-11-06T12:49:16Z</cp:lastPrinted>
  <dcterms:created xsi:type="dcterms:W3CDTF">2010-08-11T10:00:46Z</dcterms:created>
  <dcterms:modified xsi:type="dcterms:W3CDTF">2019-04-29T10:23:13Z</dcterms:modified>
</cp:coreProperties>
</file>