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34"/>
  </p:notesMasterIdLst>
  <p:sldIdLst>
    <p:sldId id="257" r:id="rId5"/>
    <p:sldId id="332" r:id="rId6"/>
    <p:sldId id="348" r:id="rId7"/>
    <p:sldId id="263" r:id="rId8"/>
    <p:sldId id="330" r:id="rId9"/>
    <p:sldId id="335" r:id="rId10"/>
    <p:sldId id="337" r:id="rId11"/>
    <p:sldId id="261" r:id="rId12"/>
    <p:sldId id="286" r:id="rId13"/>
    <p:sldId id="362" r:id="rId14"/>
    <p:sldId id="355" r:id="rId15"/>
    <p:sldId id="364" r:id="rId16"/>
    <p:sldId id="318" r:id="rId17"/>
    <p:sldId id="289" r:id="rId18"/>
    <p:sldId id="358" r:id="rId19"/>
    <p:sldId id="260" r:id="rId20"/>
    <p:sldId id="259" r:id="rId21"/>
    <p:sldId id="265" r:id="rId22"/>
    <p:sldId id="379" r:id="rId23"/>
    <p:sldId id="380" r:id="rId24"/>
    <p:sldId id="381" r:id="rId25"/>
    <p:sldId id="387" r:id="rId26"/>
    <p:sldId id="382" r:id="rId27"/>
    <p:sldId id="383" r:id="rId28"/>
    <p:sldId id="386" r:id="rId29"/>
    <p:sldId id="384" r:id="rId30"/>
    <p:sldId id="385" r:id="rId31"/>
    <p:sldId id="292" r:id="rId32"/>
    <p:sldId id="388"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Overpass" panose="020B0604020202020204" charset="0"/>
      <p:regular r:id="rId41"/>
      <p:bold r:id="rId42"/>
      <p:italic r:id="rId43"/>
      <p:boldItalic r:id="rId44"/>
    </p:embeddedFont>
    <p:embeddedFont>
      <p:font typeface="Segoe UI" panose="020B0502040204020203"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7C31"/>
    <a:srgbClr val="004894"/>
    <a:srgbClr val="004794"/>
    <a:srgbClr val="DC8040"/>
    <a:srgbClr val="FAFAFA"/>
    <a:srgbClr val="FF9300"/>
    <a:srgbClr val="1349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0" autoAdjust="0"/>
    <p:restoredTop sz="70968" autoAdjust="0"/>
  </p:normalViewPr>
  <p:slideViewPr>
    <p:cSldViewPr snapToGrid="0" snapToObjects="1">
      <p:cViewPr varScale="1">
        <p:scale>
          <a:sx n="81" d="100"/>
          <a:sy n="81" d="100"/>
        </p:scale>
        <p:origin x="1752" y="78"/>
      </p:cViewPr>
      <p:guideLst/>
    </p:cSldViewPr>
  </p:slideViewPr>
  <p:notesTextViewPr>
    <p:cViewPr>
      <p:scale>
        <a:sx n="1" d="1"/>
        <a:sy n="1" d="1"/>
      </p:scale>
      <p:origin x="0" y="0"/>
    </p:cViewPr>
  </p:notesTextViewPr>
  <p:notesViewPr>
    <p:cSldViewPr snapToGrid="0" snapToObjects="1">
      <p:cViewPr varScale="1">
        <p:scale>
          <a:sx n="76" d="100"/>
          <a:sy n="76" d="100"/>
        </p:scale>
        <p:origin x="350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10D05-5779-4114-B443-BD268FB7D3A5}" type="doc">
      <dgm:prSet loTypeId="urn:microsoft.com/office/officeart/2005/8/layout/hList3" loCatId="list" qsTypeId="urn:microsoft.com/office/officeart/2005/8/quickstyle/simple2" qsCatId="simple" csTypeId="urn:microsoft.com/office/officeart/2005/8/colors/accent1_2" csCatId="accent1" phldr="1"/>
      <dgm:spPr/>
      <dgm:t>
        <a:bodyPr/>
        <a:lstStyle/>
        <a:p>
          <a:endParaRPr lang="en-US"/>
        </a:p>
      </dgm:t>
    </dgm:pt>
    <dgm:pt modelId="{47DEBF0D-CD8E-403D-B0A9-D62AB16F0A32}">
      <dgm:prSet phldrT="[Text]"/>
      <dgm:spPr/>
      <dgm:t>
        <a:bodyPr/>
        <a:lstStyle/>
        <a:p>
          <a:r>
            <a:rPr lang="is-IS" sz="3000" b="1" dirty="0">
              <a:solidFill>
                <a:schemeClr val="bg1"/>
              </a:solidFill>
              <a:latin typeface="Calibri Light"/>
              <a:cs typeface="Calibri Light"/>
            </a:rPr>
            <a:t>Kjarnaviðmið</a:t>
          </a:r>
          <a:endParaRPr lang="is-IS" sz="3000" b="1" i="0" u="none" strike="noStrike" cap="none" baseline="0" noProof="0" dirty="0">
            <a:solidFill>
              <a:srgbClr val="010000"/>
            </a:solidFill>
            <a:latin typeface="Calibri Light"/>
            <a:cs typeface="Calibri Light"/>
          </a:endParaRPr>
        </a:p>
      </dgm:t>
    </dgm:pt>
    <dgm:pt modelId="{107311EA-6F4C-4D80-980B-81EB83ACF6A5}" type="parTrans" cxnId="{BE33FD20-4573-4FF0-80F0-9A17A90B7DD1}">
      <dgm:prSet/>
      <dgm:spPr/>
      <dgm:t>
        <a:bodyPr/>
        <a:lstStyle/>
        <a:p>
          <a:endParaRPr lang="en-US"/>
        </a:p>
      </dgm:t>
    </dgm:pt>
    <dgm:pt modelId="{27A9F1E0-6B74-4AF9-A067-140C01C8B8FB}" type="sibTrans" cxnId="{BE33FD20-4573-4FF0-80F0-9A17A90B7DD1}">
      <dgm:prSet/>
      <dgm:spPr/>
      <dgm:t>
        <a:bodyPr/>
        <a:lstStyle/>
        <a:p>
          <a:endParaRPr lang="en-US"/>
        </a:p>
      </dgm:t>
    </dgm:pt>
    <dgm:pt modelId="{D032F5FF-C7A9-4825-8CF6-ECE85B6911CD}">
      <dgm:prSet phldrT="[Text]"/>
      <dgm:spPr/>
      <dgm:t>
        <a:bodyPr/>
        <a:lstStyle/>
        <a:p>
          <a:r>
            <a:rPr lang="is-IS" noProof="0">
              <a:cs typeface="Calibri Light"/>
            </a:rPr>
            <a:t>Öryggis</a:t>
          </a:r>
          <a:endParaRPr lang="is-IS" noProof="0"/>
        </a:p>
      </dgm:t>
    </dgm:pt>
    <dgm:pt modelId="{D111D239-07B7-47F2-B8A3-DD017D92E84D}" type="parTrans" cxnId="{0EF8985F-2961-4851-99CB-0B41133C6E55}">
      <dgm:prSet/>
      <dgm:spPr/>
      <dgm:t>
        <a:bodyPr/>
        <a:lstStyle/>
        <a:p>
          <a:endParaRPr lang="en-US"/>
        </a:p>
      </dgm:t>
    </dgm:pt>
    <dgm:pt modelId="{3FA4EBBE-1961-428C-A93B-D25F1BC29A32}" type="sibTrans" cxnId="{0EF8985F-2961-4851-99CB-0B41133C6E55}">
      <dgm:prSet/>
      <dgm:spPr/>
      <dgm:t>
        <a:bodyPr/>
        <a:lstStyle/>
        <a:p>
          <a:endParaRPr lang="en-US"/>
        </a:p>
      </dgm:t>
    </dgm:pt>
    <dgm:pt modelId="{12890D85-C748-4CE4-9232-7A4203526368}">
      <dgm:prSet phldrT="[Text]"/>
      <dgm:spPr/>
      <dgm:t>
        <a:bodyPr/>
        <a:lstStyle/>
        <a:p>
          <a:r>
            <a:rPr lang="is-IS" noProof="0">
              <a:cs typeface="Calibri Light"/>
            </a:rPr>
            <a:t>Heilsu</a:t>
          </a:r>
          <a:endParaRPr lang="is-IS" noProof="0"/>
        </a:p>
      </dgm:t>
    </dgm:pt>
    <dgm:pt modelId="{2944C333-6C09-4D55-B179-AAF3B0D25616}" type="parTrans" cxnId="{2E944414-84BB-4124-8D51-6C017C0454A1}">
      <dgm:prSet/>
      <dgm:spPr/>
      <dgm:t>
        <a:bodyPr/>
        <a:lstStyle/>
        <a:p>
          <a:endParaRPr lang="en-US"/>
        </a:p>
      </dgm:t>
    </dgm:pt>
    <dgm:pt modelId="{A5F6D2EB-FE16-4C56-8533-2A1A82B16E16}" type="sibTrans" cxnId="{2E944414-84BB-4124-8D51-6C017C0454A1}">
      <dgm:prSet/>
      <dgm:spPr/>
      <dgm:t>
        <a:bodyPr/>
        <a:lstStyle/>
        <a:p>
          <a:endParaRPr lang="en-US"/>
        </a:p>
      </dgm:t>
    </dgm:pt>
    <dgm:pt modelId="{2C6C5DE7-0122-41F5-91DF-17C45102AF90}">
      <dgm:prSet phldrT="[Text]" custT="1"/>
      <dgm:spPr/>
      <dgm:t>
        <a:bodyPr/>
        <a:lstStyle/>
        <a:p>
          <a:r>
            <a:rPr lang="is-IS" sz="3200" noProof="0"/>
            <a:t>Jafnvægi vinnu og einkalífs</a:t>
          </a:r>
        </a:p>
      </dgm:t>
    </dgm:pt>
    <dgm:pt modelId="{963E6493-2548-4D04-A898-14EED9C80859}" type="parTrans" cxnId="{DB9125AF-5416-42D0-888C-5FCA3FF796BE}">
      <dgm:prSet/>
      <dgm:spPr/>
      <dgm:t>
        <a:bodyPr/>
        <a:lstStyle/>
        <a:p>
          <a:endParaRPr lang="en-US"/>
        </a:p>
      </dgm:t>
    </dgm:pt>
    <dgm:pt modelId="{A65EEFB2-4275-4C44-864F-DD3497C6F8B9}" type="sibTrans" cxnId="{DB9125AF-5416-42D0-888C-5FCA3FF796BE}">
      <dgm:prSet/>
      <dgm:spPr/>
      <dgm:t>
        <a:bodyPr/>
        <a:lstStyle/>
        <a:p>
          <a:endParaRPr lang="en-US"/>
        </a:p>
      </dgm:t>
    </dgm:pt>
    <dgm:pt modelId="{1918CF38-864A-4B7A-9389-E36EBE356F34}" type="pres">
      <dgm:prSet presAssocID="{4AB10D05-5779-4114-B443-BD268FB7D3A5}" presName="composite" presStyleCnt="0">
        <dgm:presLayoutVars>
          <dgm:chMax val="1"/>
          <dgm:dir/>
          <dgm:resizeHandles val="exact"/>
        </dgm:presLayoutVars>
      </dgm:prSet>
      <dgm:spPr/>
    </dgm:pt>
    <dgm:pt modelId="{BFFEAA7A-E7DA-4F96-9163-176D8E66F671}" type="pres">
      <dgm:prSet presAssocID="{47DEBF0D-CD8E-403D-B0A9-D62AB16F0A32}" presName="roof" presStyleLbl="dkBgShp" presStyleIdx="0" presStyleCnt="2"/>
      <dgm:spPr/>
    </dgm:pt>
    <dgm:pt modelId="{363682EF-F63E-4470-BE33-EC84DAAB31C0}" type="pres">
      <dgm:prSet presAssocID="{47DEBF0D-CD8E-403D-B0A9-D62AB16F0A32}" presName="pillars" presStyleCnt="0"/>
      <dgm:spPr/>
    </dgm:pt>
    <dgm:pt modelId="{8D85B8C8-B29E-4E99-A42F-6831E6C056AE}" type="pres">
      <dgm:prSet presAssocID="{47DEBF0D-CD8E-403D-B0A9-D62AB16F0A32}" presName="pillar1" presStyleLbl="node1" presStyleIdx="0" presStyleCnt="3">
        <dgm:presLayoutVars>
          <dgm:bulletEnabled val="1"/>
        </dgm:presLayoutVars>
      </dgm:prSet>
      <dgm:spPr/>
    </dgm:pt>
    <dgm:pt modelId="{3A6B4098-8DA0-4C06-9BD6-630344B0A7D1}" type="pres">
      <dgm:prSet presAssocID="{12890D85-C748-4CE4-9232-7A4203526368}" presName="pillarX" presStyleLbl="node1" presStyleIdx="1" presStyleCnt="3">
        <dgm:presLayoutVars>
          <dgm:bulletEnabled val="1"/>
        </dgm:presLayoutVars>
      </dgm:prSet>
      <dgm:spPr/>
    </dgm:pt>
    <dgm:pt modelId="{128ED49E-082F-4FC0-AC29-4CE4748A4728}" type="pres">
      <dgm:prSet presAssocID="{2C6C5DE7-0122-41F5-91DF-17C45102AF90}" presName="pillarX" presStyleLbl="node1" presStyleIdx="2" presStyleCnt="3">
        <dgm:presLayoutVars>
          <dgm:bulletEnabled val="1"/>
        </dgm:presLayoutVars>
      </dgm:prSet>
      <dgm:spPr/>
    </dgm:pt>
    <dgm:pt modelId="{2BF32119-0B06-465B-8E52-D6B33E04D4C3}" type="pres">
      <dgm:prSet presAssocID="{47DEBF0D-CD8E-403D-B0A9-D62AB16F0A32}" presName="base" presStyleLbl="dkBgShp" presStyleIdx="1" presStyleCnt="2"/>
      <dgm:spPr/>
    </dgm:pt>
  </dgm:ptLst>
  <dgm:cxnLst>
    <dgm:cxn modelId="{2E944414-84BB-4124-8D51-6C017C0454A1}" srcId="{47DEBF0D-CD8E-403D-B0A9-D62AB16F0A32}" destId="{12890D85-C748-4CE4-9232-7A4203526368}" srcOrd="1" destOrd="0" parTransId="{2944C333-6C09-4D55-B179-AAF3B0D25616}" sibTransId="{A5F6D2EB-FE16-4C56-8533-2A1A82B16E16}"/>
    <dgm:cxn modelId="{BE33FD20-4573-4FF0-80F0-9A17A90B7DD1}" srcId="{4AB10D05-5779-4114-B443-BD268FB7D3A5}" destId="{47DEBF0D-CD8E-403D-B0A9-D62AB16F0A32}" srcOrd="0" destOrd="0" parTransId="{107311EA-6F4C-4D80-980B-81EB83ACF6A5}" sibTransId="{27A9F1E0-6B74-4AF9-A067-140C01C8B8FB}"/>
    <dgm:cxn modelId="{8BD3D92F-ECD9-49C8-8858-673ECF5FA59D}" type="presOf" srcId="{12890D85-C748-4CE4-9232-7A4203526368}" destId="{3A6B4098-8DA0-4C06-9BD6-630344B0A7D1}" srcOrd="0" destOrd="0" presId="urn:microsoft.com/office/officeart/2005/8/layout/hList3"/>
    <dgm:cxn modelId="{10399E3B-4399-413C-AD70-AA250EFC0ADD}" type="presOf" srcId="{2C6C5DE7-0122-41F5-91DF-17C45102AF90}" destId="{128ED49E-082F-4FC0-AC29-4CE4748A4728}" srcOrd="0" destOrd="0" presId="urn:microsoft.com/office/officeart/2005/8/layout/hList3"/>
    <dgm:cxn modelId="{0EF8985F-2961-4851-99CB-0B41133C6E55}" srcId="{47DEBF0D-CD8E-403D-B0A9-D62AB16F0A32}" destId="{D032F5FF-C7A9-4825-8CF6-ECE85B6911CD}" srcOrd="0" destOrd="0" parTransId="{D111D239-07B7-47F2-B8A3-DD017D92E84D}" sibTransId="{3FA4EBBE-1961-428C-A93B-D25F1BC29A32}"/>
    <dgm:cxn modelId="{206E4D74-67B1-4CA6-9C96-86D969D3BA5B}" type="presOf" srcId="{D032F5FF-C7A9-4825-8CF6-ECE85B6911CD}" destId="{8D85B8C8-B29E-4E99-A42F-6831E6C056AE}" srcOrd="0" destOrd="0" presId="urn:microsoft.com/office/officeart/2005/8/layout/hList3"/>
    <dgm:cxn modelId="{DB9125AF-5416-42D0-888C-5FCA3FF796BE}" srcId="{47DEBF0D-CD8E-403D-B0A9-D62AB16F0A32}" destId="{2C6C5DE7-0122-41F5-91DF-17C45102AF90}" srcOrd="2" destOrd="0" parTransId="{963E6493-2548-4D04-A898-14EED9C80859}" sibTransId="{A65EEFB2-4275-4C44-864F-DD3497C6F8B9}"/>
    <dgm:cxn modelId="{3716F6D8-8469-4F79-802F-43B390710A1B}" type="presOf" srcId="{47DEBF0D-CD8E-403D-B0A9-D62AB16F0A32}" destId="{BFFEAA7A-E7DA-4F96-9163-176D8E66F671}" srcOrd="0" destOrd="0" presId="urn:microsoft.com/office/officeart/2005/8/layout/hList3"/>
    <dgm:cxn modelId="{CBD6FBE9-9566-4EEA-A7AB-56BFBA9C988F}" type="presOf" srcId="{4AB10D05-5779-4114-B443-BD268FB7D3A5}" destId="{1918CF38-864A-4B7A-9389-E36EBE356F34}" srcOrd="0" destOrd="0" presId="urn:microsoft.com/office/officeart/2005/8/layout/hList3"/>
    <dgm:cxn modelId="{D3E0C80F-2F1C-43CE-8A14-BA0CA0DF4F5F}" type="presParOf" srcId="{1918CF38-864A-4B7A-9389-E36EBE356F34}" destId="{BFFEAA7A-E7DA-4F96-9163-176D8E66F671}" srcOrd="0" destOrd="0" presId="urn:microsoft.com/office/officeart/2005/8/layout/hList3"/>
    <dgm:cxn modelId="{4D112205-CF3D-4394-9EF3-F5A5C6DA4610}" type="presParOf" srcId="{1918CF38-864A-4B7A-9389-E36EBE356F34}" destId="{363682EF-F63E-4470-BE33-EC84DAAB31C0}" srcOrd="1" destOrd="0" presId="urn:microsoft.com/office/officeart/2005/8/layout/hList3"/>
    <dgm:cxn modelId="{EB19EE0F-F3D4-423B-84EF-78BF54FDB426}" type="presParOf" srcId="{363682EF-F63E-4470-BE33-EC84DAAB31C0}" destId="{8D85B8C8-B29E-4E99-A42F-6831E6C056AE}" srcOrd="0" destOrd="0" presId="urn:microsoft.com/office/officeart/2005/8/layout/hList3"/>
    <dgm:cxn modelId="{735778C0-FCEF-486E-93E1-2B963946AE47}" type="presParOf" srcId="{363682EF-F63E-4470-BE33-EC84DAAB31C0}" destId="{3A6B4098-8DA0-4C06-9BD6-630344B0A7D1}" srcOrd="1" destOrd="0" presId="urn:microsoft.com/office/officeart/2005/8/layout/hList3"/>
    <dgm:cxn modelId="{9D5757F5-0744-4BA8-B4D1-8B1E3E4DE792}" type="presParOf" srcId="{363682EF-F63E-4470-BE33-EC84DAAB31C0}" destId="{128ED49E-082F-4FC0-AC29-4CE4748A4728}" srcOrd="2" destOrd="0" presId="urn:microsoft.com/office/officeart/2005/8/layout/hList3"/>
    <dgm:cxn modelId="{EAA2E598-DC5F-488A-8F0D-A8B867A622C3}" type="presParOf" srcId="{1918CF38-864A-4B7A-9389-E36EBE356F34}" destId="{2BF32119-0B06-465B-8E52-D6B33E04D4C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882A11-734C-48E4-B23F-5E579FA5F9C1}" type="doc">
      <dgm:prSet loTypeId="urn:microsoft.com/office/officeart/2005/8/layout/list1" loCatId="list" qsTypeId="urn:microsoft.com/office/officeart/2005/8/quickstyle/simple1" qsCatId="simple" csTypeId="urn:microsoft.com/office/officeart/2005/8/colors/accent4_4" csCatId="accent4" phldr="1"/>
      <dgm:spPr/>
      <dgm:t>
        <a:bodyPr/>
        <a:lstStyle/>
        <a:p>
          <a:endParaRPr lang="en-US"/>
        </a:p>
      </dgm:t>
    </dgm:pt>
    <dgm:pt modelId="{4DC056C3-2FB7-4822-89B2-7F311FD3071F}">
      <dgm:prSet phldrT="[Text]"/>
      <dgm:spPr/>
      <dgm:t>
        <a:bodyPr/>
        <a:lstStyle/>
        <a:p>
          <a:r>
            <a:rPr lang="is-IS" b="1" noProof="1">
              <a:solidFill>
                <a:schemeClr val="tx1"/>
              </a:solidFill>
              <a:cs typeface="Calibri Light"/>
            </a:rPr>
            <a:t>Viðhorfsbreyting</a:t>
          </a:r>
          <a:endParaRPr lang="is-IS" sz="3000" b="1" noProof="1">
            <a:solidFill>
              <a:srgbClr val="010000"/>
            </a:solidFill>
            <a:latin typeface="Calibri Light"/>
            <a:cs typeface="Calibri Light"/>
          </a:endParaRPr>
        </a:p>
      </dgm:t>
    </dgm:pt>
    <dgm:pt modelId="{E595BBD0-DE26-4F02-BB21-94FC0136804A}" type="parTrans" cxnId="{8CF41D42-345C-418E-B914-DF1992F792D5}">
      <dgm:prSet/>
      <dgm:spPr/>
      <dgm:t>
        <a:bodyPr/>
        <a:lstStyle/>
        <a:p>
          <a:endParaRPr lang="en-US"/>
        </a:p>
      </dgm:t>
    </dgm:pt>
    <dgm:pt modelId="{0904B294-23CA-4901-943B-FCF5B097B9CB}" type="sibTrans" cxnId="{8CF41D42-345C-418E-B914-DF1992F792D5}">
      <dgm:prSet/>
      <dgm:spPr/>
      <dgm:t>
        <a:bodyPr/>
        <a:lstStyle/>
        <a:p>
          <a:endParaRPr lang="en-US"/>
        </a:p>
      </dgm:t>
    </dgm:pt>
    <dgm:pt modelId="{3EE3B729-347E-4C53-87E7-ED82741C18BC}">
      <dgm:prSet phldrT="[Text]"/>
      <dgm:spPr/>
      <dgm:t>
        <a:bodyPr/>
        <a:lstStyle/>
        <a:p>
          <a:r>
            <a:rPr lang="is-IS" b="1" noProof="1">
              <a:solidFill>
                <a:schemeClr val="tx1"/>
              </a:solidFill>
              <a:cs typeface="Calibri Light"/>
            </a:rPr>
            <a:t>Hugsað út fyrir boxið</a:t>
          </a:r>
        </a:p>
      </dgm:t>
    </dgm:pt>
    <dgm:pt modelId="{C0AEAF83-BBAD-424A-9DC1-712A4E43E39F}" type="parTrans" cxnId="{98DE8D0E-FDCE-4989-B6D0-6DB84A343740}">
      <dgm:prSet/>
      <dgm:spPr/>
      <dgm:t>
        <a:bodyPr/>
        <a:lstStyle/>
        <a:p>
          <a:endParaRPr lang="en-US"/>
        </a:p>
      </dgm:t>
    </dgm:pt>
    <dgm:pt modelId="{C447BE9F-A838-49B9-976B-43F465A92607}" type="sibTrans" cxnId="{98DE8D0E-FDCE-4989-B6D0-6DB84A343740}">
      <dgm:prSet/>
      <dgm:spPr/>
      <dgm:t>
        <a:bodyPr/>
        <a:lstStyle/>
        <a:p>
          <a:endParaRPr lang="en-US"/>
        </a:p>
      </dgm:t>
    </dgm:pt>
    <dgm:pt modelId="{DD60B404-7394-43F4-BA56-C4CF2EBEFC91}">
      <dgm:prSet phldrT="[Text]"/>
      <dgm:spPr/>
      <dgm:t>
        <a:bodyPr/>
        <a:lstStyle/>
        <a:p>
          <a:r>
            <a:rPr lang="is-IS" b="1" noProof="1">
              <a:solidFill>
                <a:schemeClr val="tx1"/>
              </a:solidFill>
              <a:cs typeface="Calibri Light"/>
            </a:rPr>
            <a:t>Kerfisbreytingar</a:t>
          </a:r>
        </a:p>
      </dgm:t>
    </dgm:pt>
    <dgm:pt modelId="{439026B8-07C3-4B72-8C95-B36B91477D66}" type="parTrans" cxnId="{4C593BC0-FC43-4DC8-B54F-45CFE2EEF274}">
      <dgm:prSet/>
      <dgm:spPr/>
      <dgm:t>
        <a:bodyPr/>
        <a:lstStyle/>
        <a:p>
          <a:endParaRPr lang="en-US"/>
        </a:p>
      </dgm:t>
    </dgm:pt>
    <dgm:pt modelId="{1CDE9781-045B-48F5-8600-23CC2448CA34}" type="sibTrans" cxnId="{4C593BC0-FC43-4DC8-B54F-45CFE2EEF274}">
      <dgm:prSet/>
      <dgm:spPr/>
      <dgm:t>
        <a:bodyPr/>
        <a:lstStyle/>
        <a:p>
          <a:endParaRPr lang="en-US"/>
        </a:p>
      </dgm:t>
    </dgm:pt>
    <dgm:pt modelId="{F5C7771A-99FB-4D4D-B43B-44E1617491F2}">
      <dgm:prSet phldrT="[Text]"/>
      <dgm:spPr/>
      <dgm:t>
        <a:bodyPr/>
        <a:lstStyle/>
        <a:p>
          <a:r>
            <a:rPr lang="is-IS" b="1" noProof="1">
              <a:solidFill>
                <a:schemeClr val="tx1"/>
              </a:solidFill>
              <a:cs typeface="Calibri Light"/>
            </a:rPr>
            <a:t>Fræðsluherferð</a:t>
          </a:r>
        </a:p>
      </dgm:t>
    </dgm:pt>
    <dgm:pt modelId="{E4CCB826-2C3F-4CB3-B65E-64AF1FA8D3DD}" type="parTrans" cxnId="{D2ADC197-BBCE-4A82-86D4-65F5FE7AEFAC}">
      <dgm:prSet/>
      <dgm:spPr/>
    </dgm:pt>
    <dgm:pt modelId="{4163AA39-0DB3-49C4-8523-7171F5D4C6FB}" type="sibTrans" cxnId="{D2ADC197-BBCE-4A82-86D4-65F5FE7AEFAC}">
      <dgm:prSet/>
      <dgm:spPr/>
    </dgm:pt>
    <dgm:pt modelId="{F07F290D-B861-478E-BB17-2FC2BAD79D1C}">
      <dgm:prSet phldrT="[Text]"/>
      <dgm:spPr/>
      <dgm:t>
        <a:bodyPr/>
        <a:lstStyle/>
        <a:p>
          <a:r>
            <a:rPr lang="is-IS" b="1" noProof="1">
              <a:solidFill>
                <a:schemeClr val="tx1"/>
              </a:solidFill>
              <a:cs typeface="Calibri Light"/>
            </a:rPr>
            <a:t>Ekki skipt jafnt</a:t>
          </a:r>
        </a:p>
      </dgm:t>
    </dgm:pt>
    <dgm:pt modelId="{7500E5A9-FDCB-4C51-A5DC-0EC70DDCF535}" type="parTrans" cxnId="{C7C6A674-3EC5-4FBF-AF9E-DE0C8479DFC9}">
      <dgm:prSet/>
      <dgm:spPr/>
    </dgm:pt>
    <dgm:pt modelId="{B9E7B2E4-1C83-4102-8170-FA09D7A8A93F}" type="sibTrans" cxnId="{C7C6A674-3EC5-4FBF-AF9E-DE0C8479DFC9}">
      <dgm:prSet/>
      <dgm:spPr/>
    </dgm:pt>
    <dgm:pt modelId="{E98857C9-202C-4B3E-89D0-126FB2623C89}" type="pres">
      <dgm:prSet presAssocID="{B7882A11-734C-48E4-B23F-5E579FA5F9C1}" presName="linear" presStyleCnt="0">
        <dgm:presLayoutVars>
          <dgm:dir/>
          <dgm:animLvl val="lvl"/>
          <dgm:resizeHandles val="exact"/>
        </dgm:presLayoutVars>
      </dgm:prSet>
      <dgm:spPr/>
    </dgm:pt>
    <dgm:pt modelId="{9CC2DDDB-C49C-4CA5-98FE-0EC84131F4D1}" type="pres">
      <dgm:prSet presAssocID="{4DC056C3-2FB7-4822-89B2-7F311FD3071F}" presName="parentLin" presStyleCnt="0"/>
      <dgm:spPr/>
    </dgm:pt>
    <dgm:pt modelId="{27A962CF-B78E-401C-9EE5-3A1F0D337650}" type="pres">
      <dgm:prSet presAssocID="{4DC056C3-2FB7-4822-89B2-7F311FD3071F}" presName="parentLeftMargin" presStyleLbl="node1" presStyleIdx="0" presStyleCnt="5"/>
      <dgm:spPr/>
    </dgm:pt>
    <dgm:pt modelId="{529EABD0-1BF5-448F-8C63-4EB130BC2154}" type="pres">
      <dgm:prSet presAssocID="{4DC056C3-2FB7-4822-89B2-7F311FD3071F}" presName="parentText" presStyleLbl="node1" presStyleIdx="0" presStyleCnt="5">
        <dgm:presLayoutVars>
          <dgm:chMax val="0"/>
          <dgm:bulletEnabled val="1"/>
        </dgm:presLayoutVars>
      </dgm:prSet>
      <dgm:spPr/>
    </dgm:pt>
    <dgm:pt modelId="{309A9C97-99D5-4ACD-B320-73CB869DC619}" type="pres">
      <dgm:prSet presAssocID="{4DC056C3-2FB7-4822-89B2-7F311FD3071F}" presName="negativeSpace" presStyleCnt="0"/>
      <dgm:spPr/>
    </dgm:pt>
    <dgm:pt modelId="{173809C2-4F24-466D-8176-36FDEBD57C4B}" type="pres">
      <dgm:prSet presAssocID="{4DC056C3-2FB7-4822-89B2-7F311FD3071F}" presName="childText" presStyleLbl="conFgAcc1" presStyleIdx="0" presStyleCnt="5">
        <dgm:presLayoutVars>
          <dgm:bulletEnabled val="1"/>
        </dgm:presLayoutVars>
      </dgm:prSet>
      <dgm:spPr/>
    </dgm:pt>
    <dgm:pt modelId="{40D8C99D-B6A0-4161-81CC-D18907731AE8}" type="pres">
      <dgm:prSet presAssocID="{0904B294-23CA-4901-943B-FCF5B097B9CB}" presName="spaceBetweenRectangles" presStyleCnt="0"/>
      <dgm:spPr/>
    </dgm:pt>
    <dgm:pt modelId="{E1C39053-2F19-43D4-870D-AC154EDC0D9C}" type="pres">
      <dgm:prSet presAssocID="{3EE3B729-347E-4C53-87E7-ED82741C18BC}" presName="parentLin" presStyleCnt="0"/>
      <dgm:spPr/>
    </dgm:pt>
    <dgm:pt modelId="{E970C9CC-93DE-40E2-9EB8-A1547966CC27}" type="pres">
      <dgm:prSet presAssocID="{3EE3B729-347E-4C53-87E7-ED82741C18BC}" presName="parentLeftMargin" presStyleLbl="node1" presStyleIdx="0" presStyleCnt="5"/>
      <dgm:spPr/>
    </dgm:pt>
    <dgm:pt modelId="{88428B47-A246-4D0D-AFC6-EC125800C85A}" type="pres">
      <dgm:prSet presAssocID="{3EE3B729-347E-4C53-87E7-ED82741C18BC}" presName="parentText" presStyleLbl="node1" presStyleIdx="1" presStyleCnt="5">
        <dgm:presLayoutVars>
          <dgm:chMax val="0"/>
          <dgm:bulletEnabled val="1"/>
        </dgm:presLayoutVars>
      </dgm:prSet>
      <dgm:spPr/>
    </dgm:pt>
    <dgm:pt modelId="{4D4B4815-BFD2-473C-A15D-C2DF60C10066}" type="pres">
      <dgm:prSet presAssocID="{3EE3B729-347E-4C53-87E7-ED82741C18BC}" presName="negativeSpace" presStyleCnt="0"/>
      <dgm:spPr/>
    </dgm:pt>
    <dgm:pt modelId="{6DBC2164-D13E-4400-8D2E-F52449C41E56}" type="pres">
      <dgm:prSet presAssocID="{3EE3B729-347E-4C53-87E7-ED82741C18BC}" presName="childText" presStyleLbl="conFgAcc1" presStyleIdx="1" presStyleCnt="5">
        <dgm:presLayoutVars>
          <dgm:bulletEnabled val="1"/>
        </dgm:presLayoutVars>
      </dgm:prSet>
      <dgm:spPr/>
    </dgm:pt>
    <dgm:pt modelId="{86224DF3-3E2E-4AD9-AFDF-11905A217C19}" type="pres">
      <dgm:prSet presAssocID="{C447BE9F-A838-49B9-976B-43F465A92607}" presName="spaceBetweenRectangles" presStyleCnt="0"/>
      <dgm:spPr/>
    </dgm:pt>
    <dgm:pt modelId="{717A38EB-B13F-40B9-887E-1FCBE9B235C9}" type="pres">
      <dgm:prSet presAssocID="{DD60B404-7394-43F4-BA56-C4CF2EBEFC91}" presName="parentLin" presStyleCnt="0"/>
      <dgm:spPr/>
    </dgm:pt>
    <dgm:pt modelId="{58DF5979-4EAD-4130-8F17-4D95459EE0C4}" type="pres">
      <dgm:prSet presAssocID="{DD60B404-7394-43F4-BA56-C4CF2EBEFC91}" presName="parentLeftMargin" presStyleLbl="node1" presStyleIdx="1" presStyleCnt="5"/>
      <dgm:spPr/>
    </dgm:pt>
    <dgm:pt modelId="{623A3B98-DC04-4889-BD66-BCD903F6EB0D}" type="pres">
      <dgm:prSet presAssocID="{DD60B404-7394-43F4-BA56-C4CF2EBEFC91}" presName="parentText" presStyleLbl="node1" presStyleIdx="2" presStyleCnt="5">
        <dgm:presLayoutVars>
          <dgm:chMax val="0"/>
          <dgm:bulletEnabled val="1"/>
        </dgm:presLayoutVars>
      </dgm:prSet>
      <dgm:spPr/>
    </dgm:pt>
    <dgm:pt modelId="{A88C4A48-994C-432A-A7E8-1F71E1B83E80}" type="pres">
      <dgm:prSet presAssocID="{DD60B404-7394-43F4-BA56-C4CF2EBEFC91}" presName="negativeSpace" presStyleCnt="0"/>
      <dgm:spPr/>
    </dgm:pt>
    <dgm:pt modelId="{82FB345A-0476-4C4C-A36E-0077C3B13B51}" type="pres">
      <dgm:prSet presAssocID="{DD60B404-7394-43F4-BA56-C4CF2EBEFC91}" presName="childText" presStyleLbl="conFgAcc1" presStyleIdx="2" presStyleCnt="5">
        <dgm:presLayoutVars>
          <dgm:bulletEnabled val="1"/>
        </dgm:presLayoutVars>
      </dgm:prSet>
      <dgm:spPr/>
    </dgm:pt>
    <dgm:pt modelId="{7BB8A278-8C22-4884-8E08-2D0E9DBF2F62}" type="pres">
      <dgm:prSet presAssocID="{1CDE9781-045B-48F5-8600-23CC2448CA34}" presName="spaceBetweenRectangles" presStyleCnt="0"/>
      <dgm:spPr/>
    </dgm:pt>
    <dgm:pt modelId="{4957213E-18D5-408D-A5C2-E51531AFD005}" type="pres">
      <dgm:prSet presAssocID="{F5C7771A-99FB-4D4D-B43B-44E1617491F2}" presName="parentLin" presStyleCnt="0"/>
      <dgm:spPr/>
    </dgm:pt>
    <dgm:pt modelId="{772AD81F-F6B2-4682-BF7B-899D70C53B00}" type="pres">
      <dgm:prSet presAssocID="{F5C7771A-99FB-4D4D-B43B-44E1617491F2}" presName="parentLeftMargin" presStyleLbl="node1" presStyleIdx="2" presStyleCnt="5"/>
      <dgm:spPr/>
    </dgm:pt>
    <dgm:pt modelId="{3CDF0784-F1ED-4269-8F94-A4936A0E4D6E}" type="pres">
      <dgm:prSet presAssocID="{F5C7771A-99FB-4D4D-B43B-44E1617491F2}" presName="parentText" presStyleLbl="node1" presStyleIdx="3" presStyleCnt="5">
        <dgm:presLayoutVars>
          <dgm:chMax val="0"/>
          <dgm:bulletEnabled val="1"/>
        </dgm:presLayoutVars>
      </dgm:prSet>
      <dgm:spPr/>
    </dgm:pt>
    <dgm:pt modelId="{FD0973A5-CA93-4D19-8C5F-3E64D38C5F5A}" type="pres">
      <dgm:prSet presAssocID="{F5C7771A-99FB-4D4D-B43B-44E1617491F2}" presName="negativeSpace" presStyleCnt="0"/>
      <dgm:spPr/>
    </dgm:pt>
    <dgm:pt modelId="{BF20E441-8AEB-40B1-9E39-D8166DE55F0E}" type="pres">
      <dgm:prSet presAssocID="{F5C7771A-99FB-4D4D-B43B-44E1617491F2}" presName="childText" presStyleLbl="conFgAcc1" presStyleIdx="3" presStyleCnt="5">
        <dgm:presLayoutVars>
          <dgm:bulletEnabled val="1"/>
        </dgm:presLayoutVars>
      </dgm:prSet>
      <dgm:spPr/>
    </dgm:pt>
    <dgm:pt modelId="{CCFAC3EB-8B64-455B-B9F4-D6361D9C7933}" type="pres">
      <dgm:prSet presAssocID="{4163AA39-0DB3-49C4-8523-7171F5D4C6FB}" presName="spaceBetweenRectangles" presStyleCnt="0"/>
      <dgm:spPr/>
    </dgm:pt>
    <dgm:pt modelId="{BDD43C5B-AEB3-4709-AF97-B6EC79F64D48}" type="pres">
      <dgm:prSet presAssocID="{F07F290D-B861-478E-BB17-2FC2BAD79D1C}" presName="parentLin" presStyleCnt="0"/>
      <dgm:spPr/>
    </dgm:pt>
    <dgm:pt modelId="{6A479FC3-D922-4C20-9C78-3BA524184E11}" type="pres">
      <dgm:prSet presAssocID="{F07F290D-B861-478E-BB17-2FC2BAD79D1C}" presName="parentLeftMargin" presStyleLbl="node1" presStyleIdx="3" presStyleCnt="5"/>
      <dgm:spPr/>
    </dgm:pt>
    <dgm:pt modelId="{A0659133-6864-4187-AE0A-721369101A16}" type="pres">
      <dgm:prSet presAssocID="{F07F290D-B861-478E-BB17-2FC2BAD79D1C}" presName="parentText" presStyleLbl="node1" presStyleIdx="4" presStyleCnt="5">
        <dgm:presLayoutVars>
          <dgm:chMax val="0"/>
          <dgm:bulletEnabled val="1"/>
        </dgm:presLayoutVars>
      </dgm:prSet>
      <dgm:spPr/>
    </dgm:pt>
    <dgm:pt modelId="{CA49D845-6162-4B03-86E6-946A1ED64184}" type="pres">
      <dgm:prSet presAssocID="{F07F290D-B861-478E-BB17-2FC2BAD79D1C}" presName="negativeSpace" presStyleCnt="0"/>
      <dgm:spPr/>
    </dgm:pt>
    <dgm:pt modelId="{4E9E0091-C884-4BC4-AB19-86963AF91ABE}" type="pres">
      <dgm:prSet presAssocID="{F07F290D-B861-478E-BB17-2FC2BAD79D1C}" presName="childText" presStyleLbl="conFgAcc1" presStyleIdx="4" presStyleCnt="5">
        <dgm:presLayoutVars>
          <dgm:bulletEnabled val="1"/>
        </dgm:presLayoutVars>
      </dgm:prSet>
      <dgm:spPr/>
    </dgm:pt>
  </dgm:ptLst>
  <dgm:cxnLst>
    <dgm:cxn modelId="{DBB49305-47A7-4BAD-8395-ABF46D0BF7CF}" type="presOf" srcId="{F07F290D-B861-478E-BB17-2FC2BAD79D1C}" destId="{6A479FC3-D922-4C20-9C78-3BA524184E11}" srcOrd="0" destOrd="0" presId="urn:microsoft.com/office/officeart/2005/8/layout/list1"/>
    <dgm:cxn modelId="{98DE8D0E-FDCE-4989-B6D0-6DB84A343740}" srcId="{B7882A11-734C-48E4-B23F-5E579FA5F9C1}" destId="{3EE3B729-347E-4C53-87E7-ED82741C18BC}" srcOrd="1" destOrd="0" parTransId="{C0AEAF83-BBAD-424A-9DC1-712A4E43E39F}" sibTransId="{C447BE9F-A838-49B9-976B-43F465A92607}"/>
    <dgm:cxn modelId="{82C6531A-8BA2-45A9-93A1-F3ECD3EC7D5D}" type="presOf" srcId="{3EE3B729-347E-4C53-87E7-ED82741C18BC}" destId="{88428B47-A246-4D0D-AFC6-EC125800C85A}" srcOrd="1" destOrd="0" presId="urn:microsoft.com/office/officeart/2005/8/layout/list1"/>
    <dgm:cxn modelId="{B2925723-6162-45F2-853E-E6E5B1072604}" type="presOf" srcId="{4DC056C3-2FB7-4822-89B2-7F311FD3071F}" destId="{529EABD0-1BF5-448F-8C63-4EB130BC2154}" srcOrd="1" destOrd="0" presId="urn:microsoft.com/office/officeart/2005/8/layout/list1"/>
    <dgm:cxn modelId="{FB4AF226-9EC6-49F9-B8CC-991BEE2A19A2}" type="presOf" srcId="{F5C7771A-99FB-4D4D-B43B-44E1617491F2}" destId="{3CDF0784-F1ED-4269-8F94-A4936A0E4D6E}" srcOrd="1" destOrd="0" presId="urn:microsoft.com/office/officeart/2005/8/layout/list1"/>
    <dgm:cxn modelId="{BEF0523C-7AC7-468B-8899-397A668CEAF2}" type="presOf" srcId="{F07F290D-B861-478E-BB17-2FC2BAD79D1C}" destId="{A0659133-6864-4187-AE0A-721369101A16}" srcOrd="1" destOrd="0" presId="urn:microsoft.com/office/officeart/2005/8/layout/list1"/>
    <dgm:cxn modelId="{DEF4345B-7D58-4DAE-B976-CDB056300EEF}" type="presOf" srcId="{B7882A11-734C-48E4-B23F-5E579FA5F9C1}" destId="{E98857C9-202C-4B3E-89D0-126FB2623C89}" srcOrd="0" destOrd="0" presId="urn:microsoft.com/office/officeart/2005/8/layout/list1"/>
    <dgm:cxn modelId="{8CF41D42-345C-418E-B914-DF1992F792D5}" srcId="{B7882A11-734C-48E4-B23F-5E579FA5F9C1}" destId="{4DC056C3-2FB7-4822-89B2-7F311FD3071F}" srcOrd="0" destOrd="0" parTransId="{E595BBD0-DE26-4F02-BB21-94FC0136804A}" sibTransId="{0904B294-23CA-4901-943B-FCF5B097B9CB}"/>
    <dgm:cxn modelId="{C7C6A674-3EC5-4FBF-AF9E-DE0C8479DFC9}" srcId="{B7882A11-734C-48E4-B23F-5E579FA5F9C1}" destId="{F07F290D-B861-478E-BB17-2FC2BAD79D1C}" srcOrd="4" destOrd="0" parTransId="{7500E5A9-FDCB-4C51-A5DC-0EC70DDCF535}" sibTransId="{B9E7B2E4-1C83-4102-8170-FA09D7A8A93F}"/>
    <dgm:cxn modelId="{DC0F9179-17DE-4A37-8CD7-7D2F3F2E8375}" type="presOf" srcId="{3EE3B729-347E-4C53-87E7-ED82741C18BC}" destId="{E970C9CC-93DE-40E2-9EB8-A1547966CC27}" srcOrd="0" destOrd="0" presId="urn:microsoft.com/office/officeart/2005/8/layout/list1"/>
    <dgm:cxn modelId="{83EA3390-241C-4A33-887C-8BAED4A9B7EC}" type="presOf" srcId="{DD60B404-7394-43F4-BA56-C4CF2EBEFC91}" destId="{623A3B98-DC04-4889-BD66-BCD903F6EB0D}" srcOrd="1" destOrd="0" presId="urn:microsoft.com/office/officeart/2005/8/layout/list1"/>
    <dgm:cxn modelId="{D2ADC197-BBCE-4A82-86D4-65F5FE7AEFAC}" srcId="{B7882A11-734C-48E4-B23F-5E579FA5F9C1}" destId="{F5C7771A-99FB-4D4D-B43B-44E1617491F2}" srcOrd="3" destOrd="0" parTransId="{E4CCB826-2C3F-4CB3-B65E-64AF1FA8D3DD}" sibTransId="{4163AA39-0DB3-49C4-8523-7171F5D4C6FB}"/>
    <dgm:cxn modelId="{54C0FC99-3E14-45B6-9CDF-6B10D56B6CFC}" type="presOf" srcId="{F5C7771A-99FB-4D4D-B43B-44E1617491F2}" destId="{772AD81F-F6B2-4682-BF7B-899D70C53B00}" srcOrd="0" destOrd="0" presId="urn:microsoft.com/office/officeart/2005/8/layout/list1"/>
    <dgm:cxn modelId="{D17355B7-48BC-4625-96C4-4289E9F14D82}" type="presOf" srcId="{4DC056C3-2FB7-4822-89B2-7F311FD3071F}" destId="{27A962CF-B78E-401C-9EE5-3A1F0D337650}" srcOrd="0" destOrd="0" presId="urn:microsoft.com/office/officeart/2005/8/layout/list1"/>
    <dgm:cxn modelId="{4C593BC0-FC43-4DC8-B54F-45CFE2EEF274}" srcId="{B7882A11-734C-48E4-B23F-5E579FA5F9C1}" destId="{DD60B404-7394-43F4-BA56-C4CF2EBEFC91}" srcOrd="2" destOrd="0" parTransId="{439026B8-07C3-4B72-8C95-B36B91477D66}" sibTransId="{1CDE9781-045B-48F5-8600-23CC2448CA34}"/>
    <dgm:cxn modelId="{30151AF5-E485-43D0-92EC-7AC04CF93CC7}" type="presOf" srcId="{DD60B404-7394-43F4-BA56-C4CF2EBEFC91}" destId="{58DF5979-4EAD-4130-8F17-4D95459EE0C4}" srcOrd="0" destOrd="0" presId="urn:microsoft.com/office/officeart/2005/8/layout/list1"/>
    <dgm:cxn modelId="{4BEA73C5-5B1D-41B1-AB82-1A628B0FFAF1}" type="presParOf" srcId="{E98857C9-202C-4B3E-89D0-126FB2623C89}" destId="{9CC2DDDB-C49C-4CA5-98FE-0EC84131F4D1}" srcOrd="0" destOrd="0" presId="urn:microsoft.com/office/officeart/2005/8/layout/list1"/>
    <dgm:cxn modelId="{A048C9B8-06AD-4F3B-8A20-81751C563675}" type="presParOf" srcId="{9CC2DDDB-C49C-4CA5-98FE-0EC84131F4D1}" destId="{27A962CF-B78E-401C-9EE5-3A1F0D337650}" srcOrd="0" destOrd="0" presId="urn:microsoft.com/office/officeart/2005/8/layout/list1"/>
    <dgm:cxn modelId="{FB59095F-072D-4A68-A56D-EF88E7A47C78}" type="presParOf" srcId="{9CC2DDDB-C49C-4CA5-98FE-0EC84131F4D1}" destId="{529EABD0-1BF5-448F-8C63-4EB130BC2154}" srcOrd="1" destOrd="0" presId="urn:microsoft.com/office/officeart/2005/8/layout/list1"/>
    <dgm:cxn modelId="{DE163960-90CB-4175-B0E7-D3BCDF447A4F}" type="presParOf" srcId="{E98857C9-202C-4B3E-89D0-126FB2623C89}" destId="{309A9C97-99D5-4ACD-B320-73CB869DC619}" srcOrd="1" destOrd="0" presId="urn:microsoft.com/office/officeart/2005/8/layout/list1"/>
    <dgm:cxn modelId="{31B61FCD-5E56-4FB9-B55B-A3E802102CA4}" type="presParOf" srcId="{E98857C9-202C-4B3E-89D0-126FB2623C89}" destId="{173809C2-4F24-466D-8176-36FDEBD57C4B}" srcOrd="2" destOrd="0" presId="urn:microsoft.com/office/officeart/2005/8/layout/list1"/>
    <dgm:cxn modelId="{2CE9AF62-D1C0-47FA-B704-F08FBB19F273}" type="presParOf" srcId="{E98857C9-202C-4B3E-89D0-126FB2623C89}" destId="{40D8C99D-B6A0-4161-81CC-D18907731AE8}" srcOrd="3" destOrd="0" presId="urn:microsoft.com/office/officeart/2005/8/layout/list1"/>
    <dgm:cxn modelId="{7094F6FE-588D-499D-B331-027A7A222BC5}" type="presParOf" srcId="{E98857C9-202C-4B3E-89D0-126FB2623C89}" destId="{E1C39053-2F19-43D4-870D-AC154EDC0D9C}" srcOrd="4" destOrd="0" presId="urn:microsoft.com/office/officeart/2005/8/layout/list1"/>
    <dgm:cxn modelId="{887AFAE4-4FAC-4482-AAF0-DF496885EA49}" type="presParOf" srcId="{E1C39053-2F19-43D4-870D-AC154EDC0D9C}" destId="{E970C9CC-93DE-40E2-9EB8-A1547966CC27}" srcOrd="0" destOrd="0" presId="urn:microsoft.com/office/officeart/2005/8/layout/list1"/>
    <dgm:cxn modelId="{F7B18523-ABF8-486E-B05E-0D5EC646B9F3}" type="presParOf" srcId="{E1C39053-2F19-43D4-870D-AC154EDC0D9C}" destId="{88428B47-A246-4D0D-AFC6-EC125800C85A}" srcOrd="1" destOrd="0" presId="urn:microsoft.com/office/officeart/2005/8/layout/list1"/>
    <dgm:cxn modelId="{2144D1A4-2379-406A-B5A6-7C32506148A4}" type="presParOf" srcId="{E98857C9-202C-4B3E-89D0-126FB2623C89}" destId="{4D4B4815-BFD2-473C-A15D-C2DF60C10066}" srcOrd="5" destOrd="0" presId="urn:microsoft.com/office/officeart/2005/8/layout/list1"/>
    <dgm:cxn modelId="{9C369066-B55F-42DC-BF76-0418A3320BCF}" type="presParOf" srcId="{E98857C9-202C-4B3E-89D0-126FB2623C89}" destId="{6DBC2164-D13E-4400-8D2E-F52449C41E56}" srcOrd="6" destOrd="0" presId="urn:microsoft.com/office/officeart/2005/8/layout/list1"/>
    <dgm:cxn modelId="{653A5493-7DCE-4EDC-AA24-EC1DA29B3823}" type="presParOf" srcId="{E98857C9-202C-4B3E-89D0-126FB2623C89}" destId="{86224DF3-3E2E-4AD9-AFDF-11905A217C19}" srcOrd="7" destOrd="0" presId="urn:microsoft.com/office/officeart/2005/8/layout/list1"/>
    <dgm:cxn modelId="{9A7818AD-2291-490B-8BDE-1F9784BF2402}" type="presParOf" srcId="{E98857C9-202C-4B3E-89D0-126FB2623C89}" destId="{717A38EB-B13F-40B9-887E-1FCBE9B235C9}" srcOrd="8" destOrd="0" presId="urn:microsoft.com/office/officeart/2005/8/layout/list1"/>
    <dgm:cxn modelId="{5F146766-6E15-4469-B513-8E36C2786D22}" type="presParOf" srcId="{717A38EB-B13F-40B9-887E-1FCBE9B235C9}" destId="{58DF5979-4EAD-4130-8F17-4D95459EE0C4}" srcOrd="0" destOrd="0" presId="urn:microsoft.com/office/officeart/2005/8/layout/list1"/>
    <dgm:cxn modelId="{B46D4686-E46C-4C41-823D-AEC6A1C91495}" type="presParOf" srcId="{717A38EB-B13F-40B9-887E-1FCBE9B235C9}" destId="{623A3B98-DC04-4889-BD66-BCD903F6EB0D}" srcOrd="1" destOrd="0" presId="urn:microsoft.com/office/officeart/2005/8/layout/list1"/>
    <dgm:cxn modelId="{0B1C131D-87B7-4890-930E-D992DE7ACBC1}" type="presParOf" srcId="{E98857C9-202C-4B3E-89D0-126FB2623C89}" destId="{A88C4A48-994C-432A-A7E8-1F71E1B83E80}" srcOrd="9" destOrd="0" presId="urn:microsoft.com/office/officeart/2005/8/layout/list1"/>
    <dgm:cxn modelId="{27725F21-9B1B-4DC0-99C5-7D32A9FCBC10}" type="presParOf" srcId="{E98857C9-202C-4B3E-89D0-126FB2623C89}" destId="{82FB345A-0476-4C4C-A36E-0077C3B13B51}" srcOrd="10" destOrd="0" presId="urn:microsoft.com/office/officeart/2005/8/layout/list1"/>
    <dgm:cxn modelId="{B5217965-2632-4600-A44F-A36FC076946C}" type="presParOf" srcId="{E98857C9-202C-4B3E-89D0-126FB2623C89}" destId="{7BB8A278-8C22-4884-8E08-2D0E9DBF2F62}" srcOrd="11" destOrd="0" presId="urn:microsoft.com/office/officeart/2005/8/layout/list1"/>
    <dgm:cxn modelId="{A9053B10-AAA6-4CCB-B7FA-E757463DB930}" type="presParOf" srcId="{E98857C9-202C-4B3E-89D0-126FB2623C89}" destId="{4957213E-18D5-408D-A5C2-E51531AFD005}" srcOrd="12" destOrd="0" presId="urn:microsoft.com/office/officeart/2005/8/layout/list1"/>
    <dgm:cxn modelId="{74100DC8-BC62-4BCD-9DF4-796EB4051D76}" type="presParOf" srcId="{4957213E-18D5-408D-A5C2-E51531AFD005}" destId="{772AD81F-F6B2-4682-BF7B-899D70C53B00}" srcOrd="0" destOrd="0" presId="urn:microsoft.com/office/officeart/2005/8/layout/list1"/>
    <dgm:cxn modelId="{F7CE5955-CCE8-4A3C-AD81-FF78057F7D95}" type="presParOf" srcId="{4957213E-18D5-408D-A5C2-E51531AFD005}" destId="{3CDF0784-F1ED-4269-8F94-A4936A0E4D6E}" srcOrd="1" destOrd="0" presId="urn:microsoft.com/office/officeart/2005/8/layout/list1"/>
    <dgm:cxn modelId="{3428A01F-7D4D-4463-8319-33A38E422F20}" type="presParOf" srcId="{E98857C9-202C-4B3E-89D0-126FB2623C89}" destId="{FD0973A5-CA93-4D19-8C5F-3E64D38C5F5A}" srcOrd="13" destOrd="0" presId="urn:microsoft.com/office/officeart/2005/8/layout/list1"/>
    <dgm:cxn modelId="{4E26C294-9C34-405B-A1FD-421ED1F2D79F}" type="presParOf" srcId="{E98857C9-202C-4B3E-89D0-126FB2623C89}" destId="{BF20E441-8AEB-40B1-9E39-D8166DE55F0E}" srcOrd="14" destOrd="0" presId="urn:microsoft.com/office/officeart/2005/8/layout/list1"/>
    <dgm:cxn modelId="{C4E3D438-AD0A-4D50-A95D-E0AD702ECCBF}" type="presParOf" srcId="{E98857C9-202C-4B3E-89D0-126FB2623C89}" destId="{CCFAC3EB-8B64-455B-B9F4-D6361D9C7933}" srcOrd="15" destOrd="0" presId="urn:microsoft.com/office/officeart/2005/8/layout/list1"/>
    <dgm:cxn modelId="{20D2B078-F220-4DDC-BF7D-5AF18CA54CB6}" type="presParOf" srcId="{E98857C9-202C-4B3E-89D0-126FB2623C89}" destId="{BDD43C5B-AEB3-4709-AF97-B6EC79F64D48}" srcOrd="16" destOrd="0" presId="urn:microsoft.com/office/officeart/2005/8/layout/list1"/>
    <dgm:cxn modelId="{B294C660-45AC-42A7-B701-6A86C633E88F}" type="presParOf" srcId="{BDD43C5B-AEB3-4709-AF97-B6EC79F64D48}" destId="{6A479FC3-D922-4C20-9C78-3BA524184E11}" srcOrd="0" destOrd="0" presId="urn:microsoft.com/office/officeart/2005/8/layout/list1"/>
    <dgm:cxn modelId="{B7260C7F-960D-44BF-BCF5-C2259D37E376}" type="presParOf" srcId="{BDD43C5B-AEB3-4709-AF97-B6EC79F64D48}" destId="{A0659133-6864-4187-AE0A-721369101A16}" srcOrd="1" destOrd="0" presId="urn:microsoft.com/office/officeart/2005/8/layout/list1"/>
    <dgm:cxn modelId="{79AAF194-8D68-4236-B59A-BE01930213C8}" type="presParOf" srcId="{E98857C9-202C-4B3E-89D0-126FB2623C89}" destId="{CA49D845-6162-4B03-86E6-946A1ED64184}" srcOrd="17" destOrd="0" presId="urn:microsoft.com/office/officeart/2005/8/layout/list1"/>
    <dgm:cxn modelId="{60DF92DF-C9F2-4F22-8E1B-ECF71AEE47A6}" type="presParOf" srcId="{E98857C9-202C-4B3E-89D0-126FB2623C89}" destId="{4E9E0091-C884-4BC4-AB19-86963AF91ABE}"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64E1E8-4D89-4FDF-B0D7-D0547F3849DB}" type="doc">
      <dgm:prSet loTypeId="urn:microsoft.com/office/officeart/2005/8/layout/arrow6" loCatId="process" qsTypeId="urn:microsoft.com/office/officeart/2005/8/quickstyle/simple2" qsCatId="simple" csTypeId="urn:microsoft.com/office/officeart/2005/8/colors/accent0_1" csCatId="mainScheme" phldr="1"/>
      <dgm:spPr/>
      <dgm:t>
        <a:bodyPr/>
        <a:lstStyle/>
        <a:p>
          <a:endParaRPr lang="is-IS"/>
        </a:p>
      </dgm:t>
    </dgm:pt>
    <dgm:pt modelId="{A2794F43-89D0-4E9C-B7FF-F1A10FFE9D1F}">
      <dgm:prSet phldrT="[Text]"/>
      <dgm:spPr/>
      <dgm:t>
        <a:bodyPr/>
        <a:lstStyle/>
        <a:p>
          <a:r>
            <a:rPr lang="is-IS" dirty="0"/>
            <a:t>1/162 = 0,615%</a:t>
          </a:r>
        </a:p>
      </dgm:t>
    </dgm:pt>
    <dgm:pt modelId="{5A3C56DB-6361-4FC2-BD16-823C1AC75CFD}" type="parTrans" cxnId="{C9DAAE00-F6C4-43FE-BF1E-176EF9868B28}">
      <dgm:prSet/>
      <dgm:spPr/>
      <dgm:t>
        <a:bodyPr/>
        <a:lstStyle/>
        <a:p>
          <a:endParaRPr lang="is-IS"/>
        </a:p>
      </dgm:t>
    </dgm:pt>
    <dgm:pt modelId="{7A241A5F-5819-4E2E-9D5A-DFA7072E122A}" type="sibTrans" cxnId="{C9DAAE00-F6C4-43FE-BF1E-176EF9868B28}">
      <dgm:prSet/>
      <dgm:spPr/>
      <dgm:t>
        <a:bodyPr/>
        <a:lstStyle/>
        <a:p>
          <a:endParaRPr lang="is-IS"/>
        </a:p>
      </dgm:t>
    </dgm:pt>
    <dgm:pt modelId="{181C8655-D6A6-4AD7-823F-CB97813E5EA8}">
      <dgm:prSet phldrT="[Text]"/>
      <dgm:spPr/>
      <dgm:t>
        <a:bodyPr/>
        <a:lstStyle/>
        <a:p>
          <a:r>
            <a:rPr lang="is-IS" dirty="0"/>
            <a:t>1/156 = </a:t>
          </a:r>
          <a:r>
            <a:rPr lang="is-IS" dirty="0">
              <a:solidFill>
                <a:srgbClr val="FF0000"/>
              </a:solidFill>
            </a:rPr>
            <a:t>0,632%</a:t>
          </a:r>
        </a:p>
      </dgm:t>
    </dgm:pt>
    <dgm:pt modelId="{D722D337-9262-4AA9-A212-EFDA5D78622F}" type="parTrans" cxnId="{295A2D04-8D07-48CF-893A-943FDA6D3018}">
      <dgm:prSet/>
      <dgm:spPr/>
      <dgm:t>
        <a:bodyPr/>
        <a:lstStyle/>
        <a:p>
          <a:endParaRPr lang="is-IS"/>
        </a:p>
      </dgm:t>
    </dgm:pt>
    <dgm:pt modelId="{AA5E7472-83ED-42AA-9BB2-AEE4A68CDBCB}" type="sibTrans" cxnId="{295A2D04-8D07-48CF-893A-943FDA6D3018}">
      <dgm:prSet/>
      <dgm:spPr/>
      <dgm:t>
        <a:bodyPr/>
        <a:lstStyle/>
        <a:p>
          <a:endParaRPr lang="is-IS"/>
        </a:p>
      </dgm:t>
    </dgm:pt>
    <dgm:pt modelId="{9648348D-8DF0-4F0C-812E-6B5A109D86B3}" type="pres">
      <dgm:prSet presAssocID="{1E64E1E8-4D89-4FDF-B0D7-D0547F3849DB}" presName="compositeShape" presStyleCnt="0">
        <dgm:presLayoutVars>
          <dgm:chMax val="2"/>
          <dgm:dir/>
          <dgm:resizeHandles val="exact"/>
        </dgm:presLayoutVars>
      </dgm:prSet>
      <dgm:spPr/>
    </dgm:pt>
    <dgm:pt modelId="{262BFB97-946E-4FBF-BEF8-A4B819ABB420}" type="pres">
      <dgm:prSet presAssocID="{1E64E1E8-4D89-4FDF-B0D7-D0547F3849DB}" presName="ribbon" presStyleLbl="node1" presStyleIdx="0" presStyleCnt="1"/>
      <dgm:spPr/>
    </dgm:pt>
    <dgm:pt modelId="{00BE22F1-530B-4737-8D4A-028577DAA9C9}" type="pres">
      <dgm:prSet presAssocID="{1E64E1E8-4D89-4FDF-B0D7-D0547F3849DB}" presName="leftArrowText" presStyleLbl="node1" presStyleIdx="0" presStyleCnt="1">
        <dgm:presLayoutVars>
          <dgm:chMax val="0"/>
          <dgm:bulletEnabled val="1"/>
        </dgm:presLayoutVars>
      </dgm:prSet>
      <dgm:spPr/>
    </dgm:pt>
    <dgm:pt modelId="{6C49E6D9-D59E-4169-94A0-6254B5BFEFE9}" type="pres">
      <dgm:prSet presAssocID="{1E64E1E8-4D89-4FDF-B0D7-D0547F3849DB}" presName="rightArrowText" presStyleLbl="node1" presStyleIdx="0" presStyleCnt="1">
        <dgm:presLayoutVars>
          <dgm:chMax val="0"/>
          <dgm:bulletEnabled val="1"/>
        </dgm:presLayoutVars>
      </dgm:prSet>
      <dgm:spPr/>
    </dgm:pt>
  </dgm:ptLst>
  <dgm:cxnLst>
    <dgm:cxn modelId="{C9DAAE00-F6C4-43FE-BF1E-176EF9868B28}" srcId="{1E64E1E8-4D89-4FDF-B0D7-D0547F3849DB}" destId="{A2794F43-89D0-4E9C-B7FF-F1A10FFE9D1F}" srcOrd="0" destOrd="0" parTransId="{5A3C56DB-6361-4FC2-BD16-823C1AC75CFD}" sibTransId="{7A241A5F-5819-4E2E-9D5A-DFA7072E122A}"/>
    <dgm:cxn modelId="{295A2D04-8D07-48CF-893A-943FDA6D3018}" srcId="{1E64E1E8-4D89-4FDF-B0D7-D0547F3849DB}" destId="{181C8655-D6A6-4AD7-823F-CB97813E5EA8}" srcOrd="1" destOrd="0" parTransId="{D722D337-9262-4AA9-A212-EFDA5D78622F}" sibTransId="{AA5E7472-83ED-42AA-9BB2-AEE4A68CDBCB}"/>
    <dgm:cxn modelId="{E9DFF567-7903-474F-93B3-FA4B1DB51198}" type="presOf" srcId="{1E64E1E8-4D89-4FDF-B0D7-D0547F3849DB}" destId="{9648348D-8DF0-4F0C-812E-6B5A109D86B3}" srcOrd="0" destOrd="0" presId="urn:microsoft.com/office/officeart/2005/8/layout/arrow6"/>
    <dgm:cxn modelId="{33A02854-C93B-45F2-A146-AF0647E93438}" type="presOf" srcId="{181C8655-D6A6-4AD7-823F-CB97813E5EA8}" destId="{6C49E6D9-D59E-4169-94A0-6254B5BFEFE9}" srcOrd="0" destOrd="0" presId="urn:microsoft.com/office/officeart/2005/8/layout/arrow6"/>
    <dgm:cxn modelId="{DE5B93FF-7C5A-466B-94EA-BC9C4C9D1739}" type="presOf" srcId="{A2794F43-89D0-4E9C-B7FF-F1A10FFE9D1F}" destId="{00BE22F1-530B-4737-8D4A-028577DAA9C9}" srcOrd="0" destOrd="0" presId="urn:microsoft.com/office/officeart/2005/8/layout/arrow6"/>
    <dgm:cxn modelId="{5E10BE1A-7C9C-4872-A05C-32F2E1B9CF07}" type="presParOf" srcId="{9648348D-8DF0-4F0C-812E-6B5A109D86B3}" destId="{262BFB97-946E-4FBF-BEF8-A4B819ABB420}" srcOrd="0" destOrd="0" presId="urn:microsoft.com/office/officeart/2005/8/layout/arrow6"/>
    <dgm:cxn modelId="{F9124B1A-1946-446A-A0BF-45C357A6D6BF}" type="presParOf" srcId="{9648348D-8DF0-4F0C-812E-6B5A109D86B3}" destId="{00BE22F1-530B-4737-8D4A-028577DAA9C9}" srcOrd="1" destOrd="0" presId="urn:microsoft.com/office/officeart/2005/8/layout/arrow6"/>
    <dgm:cxn modelId="{476CB716-B82C-406A-ABF8-AD0B810179D0}" type="presParOf" srcId="{9648348D-8DF0-4F0C-812E-6B5A109D86B3}" destId="{6C49E6D9-D59E-4169-94A0-6254B5BFEFE9}"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A17CDB5-F3E7-4D87-AFBB-48FEA49EC87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E5A16C-49E8-4304-ADB4-EC623A090D2D}">
      <dgm:prSet phldrT="[Text]"/>
      <dgm:spPr/>
      <dgm:t>
        <a:bodyPr/>
        <a:lstStyle/>
        <a:p>
          <a:r>
            <a:rPr lang="en-US"/>
            <a:t>1</a:t>
          </a:r>
        </a:p>
      </dgm:t>
    </dgm:pt>
    <dgm:pt modelId="{4DE71D9C-1E26-4221-99EA-3D0AB060C13F}" type="parTrans" cxnId="{29266824-7F7A-4DD0-A065-7419D1800C03}">
      <dgm:prSet/>
      <dgm:spPr/>
      <dgm:t>
        <a:bodyPr/>
        <a:lstStyle/>
        <a:p>
          <a:endParaRPr lang="en-US"/>
        </a:p>
      </dgm:t>
    </dgm:pt>
    <dgm:pt modelId="{FD98B213-94C1-4CEB-8E1F-8223DB12F09B}" type="sibTrans" cxnId="{29266824-7F7A-4DD0-A065-7419D1800C03}">
      <dgm:prSet/>
      <dgm:spPr/>
      <dgm:t>
        <a:bodyPr/>
        <a:lstStyle/>
        <a:p>
          <a:endParaRPr lang="en-US"/>
        </a:p>
      </dgm:t>
    </dgm:pt>
    <dgm:pt modelId="{22239405-F349-470B-B1E8-00B8F518664F}">
      <dgm:prSet phldrT="[Text]" custT="1"/>
      <dgm:spPr/>
      <dgm:t>
        <a:bodyPr/>
        <a:lstStyle/>
        <a:p>
          <a:r>
            <a:rPr lang="en-US" sz="1800"/>
            <a:t>NV</a:t>
          </a:r>
        </a:p>
      </dgm:t>
    </dgm:pt>
    <dgm:pt modelId="{C920A55C-9C05-4711-B23A-34278E5C825C}" type="parTrans" cxnId="{F199A9AC-3537-4CC0-88A8-426AE8EB77C6}">
      <dgm:prSet/>
      <dgm:spPr/>
      <dgm:t>
        <a:bodyPr/>
        <a:lstStyle/>
        <a:p>
          <a:endParaRPr lang="en-US"/>
        </a:p>
      </dgm:t>
    </dgm:pt>
    <dgm:pt modelId="{2CAC7E27-2857-4838-945C-F66B82F12D30}" type="sibTrans" cxnId="{F199A9AC-3537-4CC0-88A8-426AE8EB77C6}">
      <dgm:prSet/>
      <dgm:spPr/>
      <dgm:t>
        <a:bodyPr/>
        <a:lstStyle/>
        <a:p>
          <a:endParaRPr lang="en-US"/>
        </a:p>
      </dgm:t>
    </dgm:pt>
    <dgm:pt modelId="{4A9FEC8C-AE8A-4354-A3EC-D6905DDFEDFB}">
      <dgm:prSet phldrT="[Text]"/>
      <dgm:spPr/>
      <dgm:t>
        <a:bodyPr/>
        <a:lstStyle/>
        <a:p>
          <a:r>
            <a:rPr lang="en-US"/>
            <a:t>2</a:t>
          </a:r>
        </a:p>
      </dgm:t>
    </dgm:pt>
    <dgm:pt modelId="{C545867C-0EED-44A3-A876-0A74EB2DC95F}" type="parTrans" cxnId="{03020E1A-09ED-4D77-BCA3-ABFB568C68B8}">
      <dgm:prSet/>
      <dgm:spPr/>
      <dgm:t>
        <a:bodyPr/>
        <a:lstStyle/>
        <a:p>
          <a:endParaRPr lang="en-US"/>
        </a:p>
      </dgm:t>
    </dgm:pt>
    <dgm:pt modelId="{5F6CF023-48CA-4B42-9DD4-AA8E354FFE08}" type="sibTrans" cxnId="{03020E1A-09ED-4D77-BCA3-ABFB568C68B8}">
      <dgm:prSet/>
      <dgm:spPr/>
      <dgm:t>
        <a:bodyPr/>
        <a:lstStyle/>
        <a:p>
          <a:endParaRPr lang="en-US"/>
        </a:p>
      </dgm:t>
    </dgm:pt>
    <dgm:pt modelId="{11A80B0B-9A4F-49D6-BF60-1F6CD913C029}">
      <dgm:prSet phldrT="[Text]" custT="1"/>
      <dgm:spPr/>
      <dgm:t>
        <a:bodyPr/>
        <a:lstStyle/>
        <a:p>
          <a:r>
            <a:rPr lang="en-US" sz="1800"/>
            <a:t>NV</a:t>
          </a:r>
        </a:p>
      </dgm:t>
    </dgm:pt>
    <dgm:pt modelId="{38584827-1072-4D73-9810-7E880CEE71FA}" type="parTrans" cxnId="{A5196998-43F1-414F-8119-0270404DFF2F}">
      <dgm:prSet/>
      <dgm:spPr/>
      <dgm:t>
        <a:bodyPr/>
        <a:lstStyle/>
        <a:p>
          <a:endParaRPr lang="en-US"/>
        </a:p>
      </dgm:t>
    </dgm:pt>
    <dgm:pt modelId="{8A710035-EB6A-4560-B2AC-4D5507EC2A9B}" type="sibTrans" cxnId="{A5196998-43F1-414F-8119-0270404DFF2F}">
      <dgm:prSet/>
      <dgm:spPr/>
      <dgm:t>
        <a:bodyPr/>
        <a:lstStyle/>
        <a:p>
          <a:endParaRPr lang="en-US"/>
        </a:p>
      </dgm:t>
    </dgm:pt>
    <dgm:pt modelId="{AAAA30A3-9013-4216-8291-C5F0F3FF9DD9}">
      <dgm:prSet phldrT="[Text]"/>
      <dgm:spPr/>
      <dgm:t>
        <a:bodyPr/>
        <a:lstStyle/>
        <a:p>
          <a:r>
            <a:rPr lang="en-US"/>
            <a:t>3</a:t>
          </a:r>
        </a:p>
      </dgm:t>
    </dgm:pt>
    <dgm:pt modelId="{960912CD-604C-492A-A459-B92929D0EF39}" type="parTrans" cxnId="{173A6F80-63E5-43D5-88C9-161C161F3A21}">
      <dgm:prSet/>
      <dgm:spPr/>
      <dgm:t>
        <a:bodyPr/>
        <a:lstStyle/>
        <a:p>
          <a:endParaRPr lang="en-US"/>
        </a:p>
      </dgm:t>
    </dgm:pt>
    <dgm:pt modelId="{6E1627DF-B781-4895-B39B-94AE17A87254}" type="sibTrans" cxnId="{173A6F80-63E5-43D5-88C9-161C161F3A21}">
      <dgm:prSet/>
      <dgm:spPr/>
      <dgm:t>
        <a:bodyPr/>
        <a:lstStyle/>
        <a:p>
          <a:endParaRPr lang="en-US"/>
        </a:p>
      </dgm:t>
    </dgm:pt>
    <dgm:pt modelId="{65AE1CDD-A9ED-4E8A-8F65-C21BDEC71EEF}">
      <dgm:prSet phldrT="[Text]" custT="1"/>
      <dgm:spPr/>
      <dgm:t>
        <a:bodyPr/>
        <a:lstStyle/>
        <a:p>
          <a:r>
            <a:rPr lang="is-IS" sz="1800" noProof="0"/>
            <a:t>Helgar/N</a:t>
          </a:r>
        </a:p>
      </dgm:t>
    </dgm:pt>
    <dgm:pt modelId="{ACBDD7CC-6AE6-4FE6-948C-88A57205FEAC}" type="parTrans" cxnId="{9298357E-9C7F-4B39-95A3-BBF1A97FB128}">
      <dgm:prSet/>
      <dgm:spPr/>
      <dgm:t>
        <a:bodyPr/>
        <a:lstStyle/>
        <a:p>
          <a:endParaRPr lang="en-US"/>
        </a:p>
      </dgm:t>
    </dgm:pt>
    <dgm:pt modelId="{0D1B01B7-A44E-4D30-B308-C72E684DCFDD}" type="sibTrans" cxnId="{9298357E-9C7F-4B39-95A3-BBF1A97FB128}">
      <dgm:prSet/>
      <dgm:spPr/>
      <dgm:t>
        <a:bodyPr/>
        <a:lstStyle/>
        <a:p>
          <a:endParaRPr lang="en-US"/>
        </a:p>
      </dgm:t>
    </dgm:pt>
    <dgm:pt modelId="{C3BAA724-1777-4570-B38D-4DD288F79DE7}">
      <dgm:prSet phldrT="[Text]" custT="1"/>
      <dgm:spPr/>
      <dgm:t>
        <a:bodyPr/>
        <a:lstStyle/>
        <a:p>
          <a:r>
            <a:rPr lang="is-IS" sz="1800" noProof="0"/>
            <a:t>Flækjustig 3. skiptar vaktir</a:t>
          </a:r>
        </a:p>
      </dgm:t>
    </dgm:pt>
    <dgm:pt modelId="{0E95A18D-FF63-4F42-8660-2C153A0FE771}" type="parTrans" cxnId="{7A4A00E5-E5FC-470D-9D0F-600457269404}">
      <dgm:prSet/>
      <dgm:spPr/>
      <dgm:t>
        <a:bodyPr/>
        <a:lstStyle/>
        <a:p>
          <a:endParaRPr lang="en-US"/>
        </a:p>
      </dgm:t>
    </dgm:pt>
    <dgm:pt modelId="{75CFEBFF-6716-4A89-9E89-617CB05A0068}" type="sibTrans" cxnId="{7A4A00E5-E5FC-470D-9D0F-600457269404}">
      <dgm:prSet/>
      <dgm:spPr/>
      <dgm:t>
        <a:bodyPr/>
        <a:lstStyle/>
        <a:p>
          <a:endParaRPr lang="en-US"/>
        </a:p>
      </dgm:t>
    </dgm:pt>
    <dgm:pt modelId="{0787F31F-0AE9-4500-9F3B-186139C4A8E2}">
      <dgm:prSet phldrT="[Text]"/>
      <dgm:spPr/>
      <dgm:t>
        <a:bodyPr/>
        <a:lstStyle/>
        <a:p>
          <a:endParaRPr lang="en-US" sz="2400"/>
        </a:p>
      </dgm:t>
    </dgm:pt>
    <dgm:pt modelId="{3682C33F-A47C-4D42-8A7B-A5F9380C8361}" type="parTrans" cxnId="{806FE7F7-8445-4629-8D55-B93199557777}">
      <dgm:prSet/>
      <dgm:spPr/>
      <dgm:t>
        <a:bodyPr/>
        <a:lstStyle/>
        <a:p>
          <a:endParaRPr lang="en-US"/>
        </a:p>
      </dgm:t>
    </dgm:pt>
    <dgm:pt modelId="{B1AA0D99-87FD-4B29-A2F3-18893817C015}" type="sibTrans" cxnId="{806FE7F7-8445-4629-8D55-B93199557777}">
      <dgm:prSet/>
      <dgm:spPr/>
      <dgm:t>
        <a:bodyPr/>
        <a:lstStyle/>
        <a:p>
          <a:endParaRPr lang="en-US"/>
        </a:p>
      </dgm:t>
    </dgm:pt>
    <dgm:pt modelId="{B1428B89-ADC2-4D6B-AE47-B1F8762FBE48}">
      <dgm:prSet custT="1"/>
      <dgm:spPr/>
      <dgm:t>
        <a:bodyPr/>
        <a:lstStyle/>
        <a:p>
          <a:r>
            <a:rPr lang="is-IS" sz="1800" noProof="0"/>
            <a:t>Flækjustig 3. skiptar vaktir</a:t>
          </a:r>
        </a:p>
      </dgm:t>
    </dgm:pt>
    <dgm:pt modelId="{434C4325-509E-4729-990E-B24B41129A3A}" type="parTrans" cxnId="{C0EB6DB9-7BC9-406B-BB09-11358B1B2FF4}">
      <dgm:prSet/>
      <dgm:spPr/>
      <dgm:t>
        <a:bodyPr/>
        <a:lstStyle/>
        <a:p>
          <a:endParaRPr lang="en-US"/>
        </a:p>
      </dgm:t>
    </dgm:pt>
    <dgm:pt modelId="{776A3A16-E2EE-47F2-B6DF-434E3B585F2C}" type="sibTrans" cxnId="{C0EB6DB9-7BC9-406B-BB09-11358B1B2FF4}">
      <dgm:prSet/>
      <dgm:spPr/>
      <dgm:t>
        <a:bodyPr/>
        <a:lstStyle/>
        <a:p>
          <a:endParaRPr lang="en-US"/>
        </a:p>
      </dgm:t>
    </dgm:pt>
    <dgm:pt modelId="{790C817D-5D34-4013-A813-82CB3A8875CE}">
      <dgm:prSet phldrT="[Text]" custT="1"/>
      <dgm:spPr/>
      <dgm:t>
        <a:bodyPr/>
        <a:lstStyle/>
        <a:p>
          <a:r>
            <a:rPr lang="is-IS" sz="1800" noProof="0"/>
            <a:t>Hátíðarvinna</a:t>
          </a:r>
        </a:p>
      </dgm:t>
    </dgm:pt>
    <dgm:pt modelId="{C0855437-97BA-4F12-8BB4-83F0A2728C9D}" type="parTrans" cxnId="{02185A50-9330-4834-B289-30238C89D1D9}">
      <dgm:prSet/>
      <dgm:spPr/>
      <dgm:t>
        <a:bodyPr/>
        <a:lstStyle/>
        <a:p>
          <a:endParaRPr lang="en-US"/>
        </a:p>
      </dgm:t>
    </dgm:pt>
    <dgm:pt modelId="{1677FB72-9411-4E4E-AC15-5B3DBAE41CC6}" type="sibTrans" cxnId="{02185A50-9330-4834-B289-30238C89D1D9}">
      <dgm:prSet/>
      <dgm:spPr/>
      <dgm:t>
        <a:bodyPr/>
        <a:lstStyle/>
        <a:p>
          <a:endParaRPr lang="en-US"/>
        </a:p>
      </dgm:t>
    </dgm:pt>
    <dgm:pt modelId="{C2CF9D41-45A9-4CC4-B332-D17844BEC38E}">
      <dgm:prSet phldrT="[Text]" custT="1"/>
      <dgm:spPr/>
      <dgm:t>
        <a:bodyPr/>
        <a:lstStyle/>
        <a:p>
          <a:r>
            <a:rPr lang="is-IS" sz="1800" noProof="0"/>
            <a:t>Kv. virka dag</a:t>
          </a:r>
        </a:p>
      </dgm:t>
    </dgm:pt>
    <dgm:pt modelId="{03B84FD5-A398-429C-A37B-0065D758FC72}" type="parTrans" cxnId="{425293BA-CB39-415A-B406-D1F152A12164}">
      <dgm:prSet/>
      <dgm:spPr/>
      <dgm:t>
        <a:bodyPr/>
        <a:lstStyle/>
        <a:p>
          <a:endParaRPr lang="en-US"/>
        </a:p>
      </dgm:t>
    </dgm:pt>
    <dgm:pt modelId="{1894105D-2D64-4073-AB46-7E0725C81F08}" type="sibTrans" cxnId="{425293BA-CB39-415A-B406-D1F152A12164}">
      <dgm:prSet/>
      <dgm:spPr/>
      <dgm:t>
        <a:bodyPr/>
        <a:lstStyle/>
        <a:p>
          <a:endParaRPr lang="en-US"/>
        </a:p>
      </dgm:t>
    </dgm:pt>
    <dgm:pt modelId="{4C0960AB-E550-4313-B968-446C77883F18}" type="pres">
      <dgm:prSet presAssocID="{6A17CDB5-F3E7-4D87-AFBB-48FEA49EC87B}" presName="Name0" presStyleCnt="0">
        <dgm:presLayoutVars>
          <dgm:dir/>
          <dgm:animLvl val="lvl"/>
          <dgm:resizeHandles val="exact"/>
        </dgm:presLayoutVars>
      </dgm:prSet>
      <dgm:spPr/>
    </dgm:pt>
    <dgm:pt modelId="{871A51BF-C412-4252-950D-1B6C9D280353}" type="pres">
      <dgm:prSet presAssocID="{EAE5A16C-49E8-4304-ADB4-EC623A090D2D}" presName="composite" presStyleCnt="0"/>
      <dgm:spPr/>
    </dgm:pt>
    <dgm:pt modelId="{B1E3AA11-7109-4410-A154-9980F2E13A8E}" type="pres">
      <dgm:prSet presAssocID="{EAE5A16C-49E8-4304-ADB4-EC623A090D2D}" presName="parTx" presStyleLbl="alignNode1" presStyleIdx="0" presStyleCnt="3">
        <dgm:presLayoutVars>
          <dgm:chMax val="0"/>
          <dgm:chPref val="0"/>
          <dgm:bulletEnabled val="1"/>
        </dgm:presLayoutVars>
      </dgm:prSet>
      <dgm:spPr/>
    </dgm:pt>
    <dgm:pt modelId="{A46F260C-1EFC-4657-9654-E389FFCF7801}" type="pres">
      <dgm:prSet presAssocID="{EAE5A16C-49E8-4304-ADB4-EC623A090D2D}" presName="desTx" presStyleLbl="alignAccFollowNode1" presStyleIdx="0" presStyleCnt="3">
        <dgm:presLayoutVars>
          <dgm:bulletEnabled val="1"/>
        </dgm:presLayoutVars>
      </dgm:prSet>
      <dgm:spPr/>
    </dgm:pt>
    <dgm:pt modelId="{0CCDC509-3631-4B70-96D9-F75EC49F86AC}" type="pres">
      <dgm:prSet presAssocID="{FD98B213-94C1-4CEB-8E1F-8223DB12F09B}" presName="space" presStyleCnt="0"/>
      <dgm:spPr/>
    </dgm:pt>
    <dgm:pt modelId="{1B2320B2-F2A9-4899-BE99-98CC1557A96D}" type="pres">
      <dgm:prSet presAssocID="{4A9FEC8C-AE8A-4354-A3EC-D6905DDFEDFB}" presName="composite" presStyleCnt="0"/>
      <dgm:spPr/>
    </dgm:pt>
    <dgm:pt modelId="{0A869AE3-7587-4715-8DE2-FEC82444F35B}" type="pres">
      <dgm:prSet presAssocID="{4A9FEC8C-AE8A-4354-A3EC-D6905DDFEDFB}" presName="parTx" presStyleLbl="alignNode1" presStyleIdx="1" presStyleCnt="3">
        <dgm:presLayoutVars>
          <dgm:chMax val="0"/>
          <dgm:chPref val="0"/>
          <dgm:bulletEnabled val="1"/>
        </dgm:presLayoutVars>
      </dgm:prSet>
      <dgm:spPr/>
    </dgm:pt>
    <dgm:pt modelId="{20D9EBA3-F037-47BB-B4EA-8A916B970BFF}" type="pres">
      <dgm:prSet presAssocID="{4A9FEC8C-AE8A-4354-A3EC-D6905DDFEDFB}" presName="desTx" presStyleLbl="alignAccFollowNode1" presStyleIdx="1" presStyleCnt="3">
        <dgm:presLayoutVars>
          <dgm:bulletEnabled val="1"/>
        </dgm:presLayoutVars>
      </dgm:prSet>
      <dgm:spPr/>
    </dgm:pt>
    <dgm:pt modelId="{A3C1E3C2-FA27-42C8-85D8-311D67B0DD18}" type="pres">
      <dgm:prSet presAssocID="{5F6CF023-48CA-4B42-9DD4-AA8E354FFE08}" presName="space" presStyleCnt="0"/>
      <dgm:spPr/>
    </dgm:pt>
    <dgm:pt modelId="{EF793AAF-AF49-442D-964B-AB2B8D96E20F}" type="pres">
      <dgm:prSet presAssocID="{AAAA30A3-9013-4216-8291-C5F0F3FF9DD9}" presName="composite" presStyleCnt="0"/>
      <dgm:spPr/>
    </dgm:pt>
    <dgm:pt modelId="{35603918-CA95-4E0E-8E93-C42F0E40A616}" type="pres">
      <dgm:prSet presAssocID="{AAAA30A3-9013-4216-8291-C5F0F3FF9DD9}" presName="parTx" presStyleLbl="alignNode1" presStyleIdx="2" presStyleCnt="3">
        <dgm:presLayoutVars>
          <dgm:chMax val="0"/>
          <dgm:chPref val="0"/>
          <dgm:bulletEnabled val="1"/>
        </dgm:presLayoutVars>
      </dgm:prSet>
      <dgm:spPr/>
    </dgm:pt>
    <dgm:pt modelId="{17EC4011-6DD3-41BC-90A9-845869A09BC9}" type="pres">
      <dgm:prSet presAssocID="{AAAA30A3-9013-4216-8291-C5F0F3FF9DD9}" presName="desTx" presStyleLbl="alignAccFollowNode1" presStyleIdx="2" presStyleCnt="3">
        <dgm:presLayoutVars>
          <dgm:bulletEnabled val="1"/>
        </dgm:presLayoutVars>
      </dgm:prSet>
      <dgm:spPr/>
    </dgm:pt>
  </dgm:ptLst>
  <dgm:cxnLst>
    <dgm:cxn modelId="{6CE4F801-A8BA-47AA-A4A8-F1888F3B8981}" type="presOf" srcId="{22239405-F349-470B-B1E8-00B8F518664F}" destId="{A46F260C-1EFC-4657-9654-E389FFCF7801}" srcOrd="0" destOrd="0" presId="urn:microsoft.com/office/officeart/2005/8/layout/hList1"/>
    <dgm:cxn modelId="{03020E1A-09ED-4D77-BCA3-ABFB568C68B8}" srcId="{6A17CDB5-F3E7-4D87-AFBB-48FEA49EC87B}" destId="{4A9FEC8C-AE8A-4354-A3EC-D6905DDFEDFB}" srcOrd="1" destOrd="0" parTransId="{C545867C-0EED-44A3-A876-0A74EB2DC95F}" sibTransId="{5F6CF023-48CA-4B42-9DD4-AA8E354FFE08}"/>
    <dgm:cxn modelId="{29266824-7F7A-4DD0-A065-7419D1800C03}" srcId="{6A17CDB5-F3E7-4D87-AFBB-48FEA49EC87B}" destId="{EAE5A16C-49E8-4304-ADB4-EC623A090D2D}" srcOrd="0" destOrd="0" parTransId="{4DE71D9C-1E26-4221-99EA-3D0AB060C13F}" sibTransId="{FD98B213-94C1-4CEB-8E1F-8223DB12F09B}"/>
    <dgm:cxn modelId="{B6A18C2D-64B9-4842-BAA2-9D196F9FB2EE}" type="presOf" srcId="{C3BAA724-1777-4570-B38D-4DD288F79DE7}" destId="{A46F260C-1EFC-4657-9654-E389FFCF7801}" srcOrd="0" destOrd="1" presId="urn:microsoft.com/office/officeart/2005/8/layout/hList1"/>
    <dgm:cxn modelId="{DF4FC431-7B45-4410-AA67-F0F4FA08F937}" type="presOf" srcId="{B1428B89-ADC2-4D6B-AE47-B1F8762FBE48}" destId="{20D9EBA3-F037-47BB-B4EA-8A916B970BFF}" srcOrd="0" destOrd="1" presId="urn:microsoft.com/office/officeart/2005/8/layout/hList1"/>
    <dgm:cxn modelId="{33A29660-0A91-4FA8-BD4A-13819A27DB7E}" type="presOf" srcId="{0787F31F-0AE9-4500-9F3B-186139C4A8E2}" destId="{20D9EBA3-F037-47BB-B4EA-8A916B970BFF}" srcOrd="0" destOrd="2" presId="urn:microsoft.com/office/officeart/2005/8/layout/hList1"/>
    <dgm:cxn modelId="{8E7A1849-73E0-4C92-B540-F0B56A218661}" type="presOf" srcId="{EAE5A16C-49E8-4304-ADB4-EC623A090D2D}" destId="{B1E3AA11-7109-4410-A154-9980F2E13A8E}" srcOrd="0" destOrd="0" presId="urn:microsoft.com/office/officeart/2005/8/layout/hList1"/>
    <dgm:cxn modelId="{C12F344B-238B-4FCD-90C6-78B7C2BBCBAD}" type="presOf" srcId="{4A9FEC8C-AE8A-4354-A3EC-D6905DDFEDFB}" destId="{0A869AE3-7587-4715-8DE2-FEC82444F35B}" srcOrd="0" destOrd="0" presId="urn:microsoft.com/office/officeart/2005/8/layout/hList1"/>
    <dgm:cxn modelId="{B782406B-3DCC-40F1-977A-57B5E93DFEC5}" type="presOf" srcId="{65AE1CDD-A9ED-4E8A-8F65-C21BDEC71EEF}" destId="{17EC4011-6DD3-41BC-90A9-845869A09BC9}" srcOrd="0" destOrd="0" presId="urn:microsoft.com/office/officeart/2005/8/layout/hList1"/>
    <dgm:cxn modelId="{02185A50-9330-4834-B289-30238C89D1D9}" srcId="{AAAA30A3-9013-4216-8291-C5F0F3FF9DD9}" destId="{790C817D-5D34-4013-A813-82CB3A8875CE}" srcOrd="1" destOrd="0" parTransId="{C0855437-97BA-4F12-8BB4-83F0A2728C9D}" sibTransId="{1677FB72-9411-4E4E-AC15-5B3DBAE41CC6}"/>
    <dgm:cxn modelId="{D2E3CF7C-400D-4175-89F1-B8969C1C1AE0}" type="presOf" srcId="{C2CF9D41-45A9-4CC4-B332-D17844BEC38E}" destId="{17EC4011-6DD3-41BC-90A9-845869A09BC9}" srcOrd="0" destOrd="2" presId="urn:microsoft.com/office/officeart/2005/8/layout/hList1"/>
    <dgm:cxn modelId="{9298357E-9C7F-4B39-95A3-BBF1A97FB128}" srcId="{AAAA30A3-9013-4216-8291-C5F0F3FF9DD9}" destId="{65AE1CDD-A9ED-4E8A-8F65-C21BDEC71EEF}" srcOrd="0" destOrd="0" parTransId="{ACBDD7CC-6AE6-4FE6-948C-88A57205FEAC}" sibTransId="{0D1B01B7-A44E-4D30-B308-C72E684DCFDD}"/>
    <dgm:cxn modelId="{173A6F80-63E5-43D5-88C9-161C161F3A21}" srcId="{6A17CDB5-F3E7-4D87-AFBB-48FEA49EC87B}" destId="{AAAA30A3-9013-4216-8291-C5F0F3FF9DD9}" srcOrd="2" destOrd="0" parTransId="{960912CD-604C-492A-A459-B92929D0EF39}" sibTransId="{6E1627DF-B781-4895-B39B-94AE17A87254}"/>
    <dgm:cxn modelId="{A5196998-43F1-414F-8119-0270404DFF2F}" srcId="{4A9FEC8C-AE8A-4354-A3EC-D6905DDFEDFB}" destId="{11A80B0B-9A4F-49D6-BF60-1F6CD913C029}" srcOrd="0" destOrd="0" parTransId="{38584827-1072-4D73-9810-7E880CEE71FA}" sibTransId="{8A710035-EB6A-4560-B2AC-4D5507EC2A9B}"/>
    <dgm:cxn modelId="{F199A9AC-3537-4CC0-88A8-426AE8EB77C6}" srcId="{EAE5A16C-49E8-4304-ADB4-EC623A090D2D}" destId="{22239405-F349-470B-B1E8-00B8F518664F}" srcOrd="0" destOrd="0" parTransId="{C920A55C-9C05-4711-B23A-34278E5C825C}" sibTransId="{2CAC7E27-2857-4838-945C-F66B82F12D30}"/>
    <dgm:cxn modelId="{C0EB6DB9-7BC9-406B-BB09-11358B1B2FF4}" srcId="{4A9FEC8C-AE8A-4354-A3EC-D6905DDFEDFB}" destId="{B1428B89-ADC2-4D6B-AE47-B1F8762FBE48}" srcOrd="1" destOrd="0" parTransId="{434C4325-509E-4729-990E-B24B41129A3A}" sibTransId="{776A3A16-E2EE-47F2-B6DF-434E3B585F2C}"/>
    <dgm:cxn modelId="{425293BA-CB39-415A-B406-D1F152A12164}" srcId="{AAAA30A3-9013-4216-8291-C5F0F3FF9DD9}" destId="{C2CF9D41-45A9-4CC4-B332-D17844BEC38E}" srcOrd="2" destOrd="0" parTransId="{03B84FD5-A398-429C-A37B-0065D758FC72}" sibTransId="{1894105D-2D64-4073-AB46-7E0725C81F08}"/>
    <dgm:cxn modelId="{1D25C0BB-8BCB-4BCE-87C4-6D5CFC7A7FD3}" type="presOf" srcId="{11A80B0B-9A4F-49D6-BF60-1F6CD913C029}" destId="{20D9EBA3-F037-47BB-B4EA-8A916B970BFF}" srcOrd="0" destOrd="0" presId="urn:microsoft.com/office/officeart/2005/8/layout/hList1"/>
    <dgm:cxn modelId="{D65A59C7-0A13-40C9-A091-F1C51EA9FC98}" type="presOf" srcId="{790C817D-5D34-4013-A813-82CB3A8875CE}" destId="{17EC4011-6DD3-41BC-90A9-845869A09BC9}" srcOrd="0" destOrd="1" presId="urn:microsoft.com/office/officeart/2005/8/layout/hList1"/>
    <dgm:cxn modelId="{DE3702E2-C6E6-45C9-A9C6-B5ED642CEA5A}" type="presOf" srcId="{6A17CDB5-F3E7-4D87-AFBB-48FEA49EC87B}" destId="{4C0960AB-E550-4313-B968-446C77883F18}" srcOrd="0" destOrd="0" presId="urn:microsoft.com/office/officeart/2005/8/layout/hList1"/>
    <dgm:cxn modelId="{7A4A00E5-E5FC-470D-9D0F-600457269404}" srcId="{EAE5A16C-49E8-4304-ADB4-EC623A090D2D}" destId="{C3BAA724-1777-4570-B38D-4DD288F79DE7}" srcOrd="1" destOrd="0" parTransId="{0E95A18D-FF63-4F42-8660-2C153A0FE771}" sibTransId="{75CFEBFF-6716-4A89-9E89-617CB05A0068}"/>
    <dgm:cxn modelId="{806FE7F7-8445-4629-8D55-B93199557777}" srcId="{4A9FEC8C-AE8A-4354-A3EC-D6905DDFEDFB}" destId="{0787F31F-0AE9-4500-9F3B-186139C4A8E2}" srcOrd="2" destOrd="0" parTransId="{3682C33F-A47C-4D42-8A7B-A5F9380C8361}" sibTransId="{B1AA0D99-87FD-4B29-A2F3-18893817C015}"/>
    <dgm:cxn modelId="{A53C71F8-B87A-471F-8AC3-9A3A9EF7B3B7}" type="presOf" srcId="{AAAA30A3-9013-4216-8291-C5F0F3FF9DD9}" destId="{35603918-CA95-4E0E-8E93-C42F0E40A616}" srcOrd="0" destOrd="0" presId="urn:microsoft.com/office/officeart/2005/8/layout/hList1"/>
    <dgm:cxn modelId="{45A91D5D-44F1-46C1-827B-CC66818905E3}" type="presParOf" srcId="{4C0960AB-E550-4313-B968-446C77883F18}" destId="{871A51BF-C412-4252-950D-1B6C9D280353}" srcOrd="0" destOrd="0" presId="urn:microsoft.com/office/officeart/2005/8/layout/hList1"/>
    <dgm:cxn modelId="{A66018E4-384C-48EE-812C-CAF4A0BB02A8}" type="presParOf" srcId="{871A51BF-C412-4252-950D-1B6C9D280353}" destId="{B1E3AA11-7109-4410-A154-9980F2E13A8E}" srcOrd="0" destOrd="0" presId="urn:microsoft.com/office/officeart/2005/8/layout/hList1"/>
    <dgm:cxn modelId="{BE756BC3-8F8F-45B0-8822-531A4C787C2B}" type="presParOf" srcId="{871A51BF-C412-4252-950D-1B6C9D280353}" destId="{A46F260C-1EFC-4657-9654-E389FFCF7801}" srcOrd="1" destOrd="0" presId="urn:microsoft.com/office/officeart/2005/8/layout/hList1"/>
    <dgm:cxn modelId="{C8D629F6-1051-4C5E-9103-FC4C2A50F968}" type="presParOf" srcId="{4C0960AB-E550-4313-B968-446C77883F18}" destId="{0CCDC509-3631-4B70-96D9-F75EC49F86AC}" srcOrd="1" destOrd="0" presId="urn:microsoft.com/office/officeart/2005/8/layout/hList1"/>
    <dgm:cxn modelId="{7A067311-C54C-43E2-B784-38C2E69A2EE9}" type="presParOf" srcId="{4C0960AB-E550-4313-B968-446C77883F18}" destId="{1B2320B2-F2A9-4899-BE99-98CC1557A96D}" srcOrd="2" destOrd="0" presId="urn:microsoft.com/office/officeart/2005/8/layout/hList1"/>
    <dgm:cxn modelId="{F00E1F20-6041-472F-A889-E6155A11AB60}" type="presParOf" srcId="{1B2320B2-F2A9-4899-BE99-98CC1557A96D}" destId="{0A869AE3-7587-4715-8DE2-FEC82444F35B}" srcOrd="0" destOrd="0" presId="urn:microsoft.com/office/officeart/2005/8/layout/hList1"/>
    <dgm:cxn modelId="{BCA398E9-B200-4DE9-B6D9-DF328AEF120F}" type="presParOf" srcId="{1B2320B2-F2A9-4899-BE99-98CC1557A96D}" destId="{20D9EBA3-F037-47BB-B4EA-8A916B970BFF}" srcOrd="1" destOrd="0" presId="urn:microsoft.com/office/officeart/2005/8/layout/hList1"/>
    <dgm:cxn modelId="{1F3C9D14-A1AB-4042-8584-63F101DDE34C}" type="presParOf" srcId="{4C0960AB-E550-4313-B968-446C77883F18}" destId="{A3C1E3C2-FA27-42C8-85D8-311D67B0DD18}" srcOrd="3" destOrd="0" presId="urn:microsoft.com/office/officeart/2005/8/layout/hList1"/>
    <dgm:cxn modelId="{DE124612-1CFD-4407-9517-6C778F96218D}" type="presParOf" srcId="{4C0960AB-E550-4313-B968-446C77883F18}" destId="{EF793AAF-AF49-442D-964B-AB2B8D96E20F}" srcOrd="4" destOrd="0" presId="urn:microsoft.com/office/officeart/2005/8/layout/hList1"/>
    <dgm:cxn modelId="{C5A87A5F-8D07-4F79-8B12-3977F6626EAB}" type="presParOf" srcId="{EF793AAF-AF49-442D-964B-AB2B8D96E20F}" destId="{35603918-CA95-4E0E-8E93-C42F0E40A616}" srcOrd="0" destOrd="0" presId="urn:microsoft.com/office/officeart/2005/8/layout/hList1"/>
    <dgm:cxn modelId="{FAF5E81B-6437-4997-8EC7-0C9FDAE4E97E}" type="presParOf" srcId="{EF793AAF-AF49-442D-964B-AB2B8D96E20F}" destId="{17EC4011-6DD3-41BC-90A9-845869A09BC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64E1E8-4D89-4FDF-B0D7-D0547F3849DB}" type="doc">
      <dgm:prSet loTypeId="urn:microsoft.com/office/officeart/2005/8/layout/arrow6" loCatId="process" qsTypeId="urn:microsoft.com/office/officeart/2005/8/quickstyle/simple2" qsCatId="simple" csTypeId="urn:microsoft.com/office/officeart/2005/8/colors/accent0_1" csCatId="mainScheme" phldr="1"/>
      <dgm:spPr/>
      <dgm:t>
        <a:bodyPr/>
        <a:lstStyle/>
        <a:p>
          <a:endParaRPr lang="is-IS"/>
        </a:p>
      </dgm:t>
    </dgm:pt>
    <dgm:pt modelId="{A2794F43-89D0-4E9C-B7FF-F1A10FFE9D1F}">
      <dgm:prSet phldrT="[Text]"/>
      <dgm:spPr/>
      <dgm:t>
        <a:bodyPr/>
        <a:lstStyle/>
        <a:p>
          <a:r>
            <a:rPr lang="is-IS" dirty="0"/>
            <a:t>1/162 = 0,615%</a:t>
          </a:r>
        </a:p>
      </dgm:t>
    </dgm:pt>
    <dgm:pt modelId="{5A3C56DB-6361-4FC2-BD16-823C1AC75CFD}" type="parTrans" cxnId="{C9DAAE00-F6C4-43FE-BF1E-176EF9868B28}">
      <dgm:prSet/>
      <dgm:spPr/>
      <dgm:t>
        <a:bodyPr/>
        <a:lstStyle/>
        <a:p>
          <a:endParaRPr lang="is-IS"/>
        </a:p>
      </dgm:t>
    </dgm:pt>
    <dgm:pt modelId="{7A241A5F-5819-4E2E-9D5A-DFA7072E122A}" type="sibTrans" cxnId="{C9DAAE00-F6C4-43FE-BF1E-176EF9868B28}">
      <dgm:prSet/>
      <dgm:spPr/>
      <dgm:t>
        <a:bodyPr/>
        <a:lstStyle/>
        <a:p>
          <a:endParaRPr lang="is-IS"/>
        </a:p>
      </dgm:t>
    </dgm:pt>
    <dgm:pt modelId="{181C8655-D6A6-4AD7-823F-CB97813E5EA8}">
      <dgm:prSet phldrT="[Text]"/>
      <dgm:spPr/>
      <dgm:t>
        <a:bodyPr/>
        <a:lstStyle/>
        <a:p>
          <a:r>
            <a:rPr lang="is-IS" dirty="0"/>
            <a:t>1/156 = </a:t>
          </a:r>
          <a:r>
            <a:rPr lang="is-IS" dirty="0">
              <a:solidFill>
                <a:srgbClr val="FF0000"/>
              </a:solidFill>
            </a:rPr>
            <a:t>0,632%</a:t>
          </a:r>
        </a:p>
      </dgm:t>
    </dgm:pt>
    <dgm:pt modelId="{D722D337-9262-4AA9-A212-EFDA5D78622F}" type="parTrans" cxnId="{295A2D04-8D07-48CF-893A-943FDA6D3018}">
      <dgm:prSet/>
      <dgm:spPr/>
      <dgm:t>
        <a:bodyPr/>
        <a:lstStyle/>
        <a:p>
          <a:endParaRPr lang="is-IS"/>
        </a:p>
      </dgm:t>
    </dgm:pt>
    <dgm:pt modelId="{AA5E7472-83ED-42AA-9BB2-AEE4A68CDBCB}" type="sibTrans" cxnId="{295A2D04-8D07-48CF-893A-943FDA6D3018}">
      <dgm:prSet/>
      <dgm:spPr/>
      <dgm:t>
        <a:bodyPr/>
        <a:lstStyle/>
        <a:p>
          <a:endParaRPr lang="is-IS"/>
        </a:p>
      </dgm:t>
    </dgm:pt>
    <dgm:pt modelId="{9648348D-8DF0-4F0C-812E-6B5A109D86B3}" type="pres">
      <dgm:prSet presAssocID="{1E64E1E8-4D89-4FDF-B0D7-D0547F3849DB}" presName="compositeShape" presStyleCnt="0">
        <dgm:presLayoutVars>
          <dgm:chMax val="2"/>
          <dgm:dir/>
          <dgm:resizeHandles val="exact"/>
        </dgm:presLayoutVars>
      </dgm:prSet>
      <dgm:spPr/>
    </dgm:pt>
    <dgm:pt modelId="{262BFB97-946E-4FBF-BEF8-A4B819ABB420}" type="pres">
      <dgm:prSet presAssocID="{1E64E1E8-4D89-4FDF-B0D7-D0547F3849DB}" presName="ribbon" presStyleLbl="node1" presStyleIdx="0" presStyleCnt="1"/>
      <dgm:spPr/>
    </dgm:pt>
    <dgm:pt modelId="{00BE22F1-530B-4737-8D4A-028577DAA9C9}" type="pres">
      <dgm:prSet presAssocID="{1E64E1E8-4D89-4FDF-B0D7-D0547F3849DB}" presName="leftArrowText" presStyleLbl="node1" presStyleIdx="0" presStyleCnt="1">
        <dgm:presLayoutVars>
          <dgm:chMax val="0"/>
          <dgm:bulletEnabled val="1"/>
        </dgm:presLayoutVars>
      </dgm:prSet>
      <dgm:spPr/>
    </dgm:pt>
    <dgm:pt modelId="{6C49E6D9-D59E-4169-94A0-6254B5BFEFE9}" type="pres">
      <dgm:prSet presAssocID="{1E64E1E8-4D89-4FDF-B0D7-D0547F3849DB}" presName="rightArrowText" presStyleLbl="node1" presStyleIdx="0" presStyleCnt="1">
        <dgm:presLayoutVars>
          <dgm:chMax val="0"/>
          <dgm:bulletEnabled val="1"/>
        </dgm:presLayoutVars>
      </dgm:prSet>
      <dgm:spPr/>
    </dgm:pt>
  </dgm:ptLst>
  <dgm:cxnLst>
    <dgm:cxn modelId="{C9DAAE00-F6C4-43FE-BF1E-176EF9868B28}" srcId="{1E64E1E8-4D89-4FDF-B0D7-D0547F3849DB}" destId="{A2794F43-89D0-4E9C-B7FF-F1A10FFE9D1F}" srcOrd="0" destOrd="0" parTransId="{5A3C56DB-6361-4FC2-BD16-823C1AC75CFD}" sibTransId="{7A241A5F-5819-4E2E-9D5A-DFA7072E122A}"/>
    <dgm:cxn modelId="{295A2D04-8D07-48CF-893A-943FDA6D3018}" srcId="{1E64E1E8-4D89-4FDF-B0D7-D0547F3849DB}" destId="{181C8655-D6A6-4AD7-823F-CB97813E5EA8}" srcOrd="1" destOrd="0" parTransId="{D722D337-9262-4AA9-A212-EFDA5D78622F}" sibTransId="{AA5E7472-83ED-42AA-9BB2-AEE4A68CDBCB}"/>
    <dgm:cxn modelId="{E9DFF567-7903-474F-93B3-FA4B1DB51198}" type="presOf" srcId="{1E64E1E8-4D89-4FDF-B0D7-D0547F3849DB}" destId="{9648348D-8DF0-4F0C-812E-6B5A109D86B3}" srcOrd="0" destOrd="0" presId="urn:microsoft.com/office/officeart/2005/8/layout/arrow6"/>
    <dgm:cxn modelId="{33A02854-C93B-45F2-A146-AF0647E93438}" type="presOf" srcId="{181C8655-D6A6-4AD7-823F-CB97813E5EA8}" destId="{6C49E6D9-D59E-4169-94A0-6254B5BFEFE9}" srcOrd="0" destOrd="0" presId="urn:microsoft.com/office/officeart/2005/8/layout/arrow6"/>
    <dgm:cxn modelId="{DE5B93FF-7C5A-466B-94EA-BC9C4C9D1739}" type="presOf" srcId="{A2794F43-89D0-4E9C-B7FF-F1A10FFE9D1F}" destId="{00BE22F1-530B-4737-8D4A-028577DAA9C9}" srcOrd="0" destOrd="0" presId="urn:microsoft.com/office/officeart/2005/8/layout/arrow6"/>
    <dgm:cxn modelId="{5E10BE1A-7C9C-4872-A05C-32F2E1B9CF07}" type="presParOf" srcId="{9648348D-8DF0-4F0C-812E-6B5A109D86B3}" destId="{262BFB97-946E-4FBF-BEF8-A4B819ABB420}" srcOrd="0" destOrd="0" presId="urn:microsoft.com/office/officeart/2005/8/layout/arrow6"/>
    <dgm:cxn modelId="{F9124B1A-1946-446A-A0BF-45C357A6D6BF}" type="presParOf" srcId="{9648348D-8DF0-4F0C-812E-6B5A109D86B3}" destId="{00BE22F1-530B-4737-8D4A-028577DAA9C9}" srcOrd="1" destOrd="0" presId="urn:microsoft.com/office/officeart/2005/8/layout/arrow6"/>
    <dgm:cxn modelId="{476CB716-B82C-406A-ABF8-AD0B810179D0}" type="presParOf" srcId="{9648348D-8DF0-4F0C-812E-6B5A109D86B3}" destId="{6C49E6D9-D59E-4169-94A0-6254B5BFEFE9}"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CFA3F64-9431-4E12-8F22-A81C47F323A3}"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DBBC10C1-DE3B-477D-892C-FBB6AE6FFDEB}">
      <dgm:prSet phldrT="[Text]" custT="1"/>
      <dgm:spPr/>
      <dgm:t>
        <a:bodyPr/>
        <a:lstStyle/>
        <a:p>
          <a:r>
            <a:rPr lang="is-IS" sz="2400" noProof="0"/>
            <a:t>Jafnvægi vinnu og einkalífs</a:t>
          </a:r>
        </a:p>
      </dgm:t>
    </dgm:pt>
    <dgm:pt modelId="{81AA5C27-1C83-4EEB-ABCF-89C63735E65B}" type="parTrans" cxnId="{3163713D-9CA1-4628-8543-808E59509132}">
      <dgm:prSet/>
      <dgm:spPr/>
      <dgm:t>
        <a:bodyPr/>
        <a:lstStyle/>
        <a:p>
          <a:endParaRPr lang="en-US"/>
        </a:p>
      </dgm:t>
    </dgm:pt>
    <dgm:pt modelId="{D48BB5EE-DAB9-41D3-9DF5-60546D052D3F}" type="sibTrans" cxnId="{3163713D-9CA1-4628-8543-808E59509132}">
      <dgm:prSet/>
      <dgm:spPr/>
      <dgm:t>
        <a:bodyPr/>
        <a:lstStyle/>
        <a:p>
          <a:endParaRPr lang="en-US"/>
        </a:p>
      </dgm:t>
    </dgm:pt>
    <dgm:pt modelId="{18DC66E1-660A-4250-BC4D-7F8A4D8DDE04}">
      <dgm:prSet phldrT="[Text]"/>
      <dgm:spPr/>
      <dgm:t>
        <a:bodyPr/>
        <a:lstStyle/>
        <a:p>
          <a:r>
            <a:rPr lang="is-IS" noProof="0"/>
            <a:t>Öryggi og heilsa</a:t>
          </a:r>
        </a:p>
      </dgm:t>
    </dgm:pt>
    <dgm:pt modelId="{3F49DF35-8D19-4A9E-8886-C6CF4B046411}" type="parTrans" cxnId="{798F33E2-D7FE-4A5C-8A6A-A6CCEFF11482}">
      <dgm:prSet/>
      <dgm:spPr/>
      <dgm:t>
        <a:bodyPr/>
        <a:lstStyle/>
        <a:p>
          <a:endParaRPr lang="en-US"/>
        </a:p>
      </dgm:t>
    </dgm:pt>
    <dgm:pt modelId="{4C116AB5-5203-40C4-AF61-887213C69927}" type="sibTrans" cxnId="{798F33E2-D7FE-4A5C-8A6A-A6CCEFF11482}">
      <dgm:prSet/>
      <dgm:spPr/>
      <dgm:t>
        <a:bodyPr/>
        <a:lstStyle/>
        <a:p>
          <a:endParaRPr lang="en-US"/>
        </a:p>
      </dgm:t>
    </dgm:pt>
    <dgm:pt modelId="{0FB51610-556C-4BE0-A7D4-B87B31744A25}" type="pres">
      <dgm:prSet presAssocID="{DCFA3F64-9431-4E12-8F22-A81C47F323A3}" presName="cycle" presStyleCnt="0">
        <dgm:presLayoutVars>
          <dgm:dir/>
          <dgm:resizeHandles val="exact"/>
        </dgm:presLayoutVars>
      </dgm:prSet>
      <dgm:spPr/>
    </dgm:pt>
    <dgm:pt modelId="{501D1907-F9EC-46A2-B693-317094DF3973}" type="pres">
      <dgm:prSet presAssocID="{DBBC10C1-DE3B-477D-892C-FBB6AE6FFDEB}" presName="arrow" presStyleLbl="node1" presStyleIdx="0" presStyleCnt="2" custScaleY="106132">
        <dgm:presLayoutVars>
          <dgm:bulletEnabled val="1"/>
        </dgm:presLayoutVars>
      </dgm:prSet>
      <dgm:spPr/>
    </dgm:pt>
    <dgm:pt modelId="{46348C3D-BCF1-4CBF-80D1-A0DB20F97496}" type="pres">
      <dgm:prSet presAssocID="{18DC66E1-660A-4250-BC4D-7F8A4D8DDE04}" presName="arrow" presStyleLbl="node1" presStyleIdx="1" presStyleCnt="2">
        <dgm:presLayoutVars>
          <dgm:bulletEnabled val="1"/>
        </dgm:presLayoutVars>
      </dgm:prSet>
      <dgm:spPr/>
    </dgm:pt>
  </dgm:ptLst>
  <dgm:cxnLst>
    <dgm:cxn modelId="{CE75BA02-232A-41D3-86D5-F0CA777BA33D}" type="presOf" srcId="{18DC66E1-660A-4250-BC4D-7F8A4D8DDE04}" destId="{46348C3D-BCF1-4CBF-80D1-A0DB20F97496}" srcOrd="0" destOrd="0" presId="urn:microsoft.com/office/officeart/2005/8/layout/arrow1"/>
    <dgm:cxn modelId="{3163713D-9CA1-4628-8543-808E59509132}" srcId="{DCFA3F64-9431-4E12-8F22-A81C47F323A3}" destId="{DBBC10C1-DE3B-477D-892C-FBB6AE6FFDEB}" srcOrd="0" destOrd="0" parTransId="{81AA5C27-1C83-4EEB-ABCF-89C63735E65B}" sibTransId="{D48BB5EE-DAB9-41D3-9DF5-60546D052D3F}"/>
    <dgm:cxn modelId="{3F145D77-2E7F-477D-9E6B-8FCDB84E0852}" type="presOf" srcId="{DBBC10C1-DE3B-477D-892C-FBB6AE6FFDEB}" destId="{501D1907-F9EC-46A2-B693-317094DF3973}" srcOrd="0" destOrd="0" presId="urn:microsoft.com/office/officeart/2005/8/layout/arrow1"/>
    <dgm:cxn modelId="{5A9248CF-B897-44D8-960B-59BD1BCDC03D}" type="presOf" srcId="{DCFA3F64-9431-4E12-8F22-A81C47F323A3}" destId="{0FB51610-556C-4BE0-A7D4-B87B31744A25}" srcOrd="0" destOrd="0" presId="urn:microsoft.com/office/officeart/2005/8/layout/arrow1"/>
    <dgm:cxn modelId="{798F33E2-D7FE-4A5C-8A6A-A6CCEFF11482}" srcId="{DCFA3F64-9431-4E12-8F22-A81C47F323A3}" destId="{18DC66E1-660A-4250-BC4D-7F8A4D8DDE04}" srcOrd="1" destOrd="0" parTransId="{3F49DF35-8D19-4A9E-8886-C6CF4B046411}" sibTransId="{4C116AB5-5203-40C4-AF61-887213C69927}"/>
    <dgm:cxn modelId="{44E861FE-135C-4651-8F82-2C1489568084}" type="presParOf" srcId="{0FB51610-556C-4BE0-A7D4-B87B31744A25}" destId="{501D1907-F9EC-46A2-B693-317094DF3973}" srcOrd="0" destOrd="0" presId="urn:microsoft.com/office/officeart/2005/8/layout/arrow1"/>
    <dgm:cxn modelId="{03E5DDDB-D0D2-4F7E-AD4D-86B75C9FFB04}" type="presParOf" srcId="{0FB51610-556C-4BE0-A7D4-B87B31744A25}" destId="{46348C3D-BCF1-4CBF-80D1-A0DB20F97496}"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187885-DC73-4FAF-B282-8B017A1ABFB3}" type="doc">
      <dgm:prSet loTypeId="urn:microsoft.com/office/officeart/2005/8/layout/arrow2" loCatId="process" qsTypeId="urn:microsoft.com/office/officeart/2005/8/quickstyle/simple1" qsCatId="simple" csTypeId="urn:microsoft.com/office/officeart/2005/8/colors/accent1_2" csCatId="accent1" phldr="1"/>
      <dgm:spPr/>
    </dgm:pt>
    <dgm:pt modelId="{90B01DD6-D9FB-4E96-AB36-06DD71C89BC2}">
      <dgm:prSet phldrT="[Text]" custT="1"/>
      <dgm:spPr/>
      <dgm:t>
        <a:bodyPr/>
        <a:lstStyle/>
        <a:p>
          <a:r>
            <a:rPr lang="is-IS" sz="1800" noProof="0">
              <a:solidFill>
                <a:srgbClr val="FF0000"/>
              </a:solidFill>
            </a:rPr>
            <a:t>Jafnvægi vinnu og einkalífs</a:t>
          </a:r>
          <a:endParaRPr lang="is-IS" sz="3000">
            <a:solidFill>
              <a:srgbClr val="010000"/>
            </a:solidFill>
            <a:latin typeface="Calibri Light" panose="020F0302020204030204"/>
            <a:cs typeface="Calibri Light" panose="020F0302020204030204"/>
          </a:endParaRPr>
        </a:p>
      </dgm:t>
    </dgm:pt>
    <dgm:pt modelId="{4C628DFD-CD3C-433A-8055-DD059D2DD256}" type="parTrans" cxnId="{9C89B743-F8D6-41B7-BF00-7FE7A944E064}">
      <dgm:prSet/>
      <dgm:spPr/>
      <dgm:t>
        <a:bodyPr/>
        <a:lstStyle/>
        <a:p>
          <a:endParaRPr lang="en-US"/>
        </a:p>
      </dgm:t>
    </dgm:pt>
    <dgm:pt modelId="{5F0CF439-DAB8-4523-82C1-A6F86E300ED6}" type="sibTrans" cxnId="{9C89B743-F8D6-41B7-BF00-7FE7A944E064}">
      <dgm:prSet/>
      <dgm:spPr/>
      <dgm:t>
        <a:bodyPr/>
        <a:lstStyle/>
        <a:p>
          <a:endParaRPr lang="en-US"/>
        </a:p>
      </dgm:t>
    </dgm:pt>
    <dgm:pt modelId="{726BF7E3-50C6-4933-BE0E-1FBCBB252AC7}">
      <dgm:prSet phldrT="[Text]" custT="1"/>
      <dgm:spPr/>
      <dgm:t>
        <a:bodyPr/>
        <a:lstStyle/>
        <a:p>
          <a:r>
            <a:rPr lang="is-IS" sz="2400" noProof="0">
              <a:solidFill>
                <a:srgbClr val="FF0000"/>
              </a:solidFill>
              <a:cs typeface="Calibri Light"/>
            </a:rPr>
            <a:t>Heilsa</a:t>
          </a:r>
          <a:endParaRPr lang="is-IS" sz="2400" noProof="0">
            <a:solidFill>
              <a:srgbClr val="FF0000"/>
            </a:solidFill>
          </a:endParaRPr>
        </a:p>
      </dgm:t>
    </dgm:pt>
    <dgm:pt modelId="{E2FF4B85-01B0-4FD1-B050-4D58F38DFAEE}" type="parTrans" cxnId="{1B32A3D4-6378-4B57-AC82-60B798FB0C4F}">
      <dgm:prSet/>
      <dgm:spPr/>
      <dgm:t>
        <a:bodyPr/>
        <a:lstStyle/>
        <a:p>
          <a:endParaRPr lang="en-US"/>
        </a:p>
      </dgm:t>
    </dgm:pt>
    <dgm:pt modelId="{1343B013-F371-408B-B1A5-E054426F3CF6}" type="sibTrans" cxnId="{1B32A3D4-6378-4B57-AC82-60B798FB0C4F}">
      <dgm:prSet/>
      <dgm:spPr/>
      <dgm:t>
        <a:bodyPr/>
        <a:lstStyle/>
        <a:p>
          <a:endParaRPr lang="en-US"/>
        </a:p>
      </dgm:t>
    </dgm:pt>
    <dgm:pt modelId="{6F0B3A4E-C876-46FF-A366-1DB001ED04AE}">
      <dgm:prSet phldrT="[Text]" custT="1"/>
      <dgm:spPr/>
      <dgm:t>
        <a:bodyPr/>
        <a:lstStyle/>
        <a:p>
          <a:r>
            <a:rPr lang="is-IS" sz="2800" b="1" noProof="0">
              <a:solidFill>
                <a:srgbClr val="FF0000"/>
              </a:solidFill>
            </a:rPr>
            <a:t>Öryggi</a:t>
          </a:r>
        </a:p>
      </dgm:t>
    </dgm:pt>
    <dgm:pt modelId="{506BB76B-8213-45A0-8E75-D47DFF66E7A8}" type="parTrans" cxnId="{CDF2B993-DD19-4200-BACC-A307093288CA}">
      <dgm:prSet/>
      <dgm:spPr/>
      <dgm:t>
        <a:bodyPr/>
        <a:lstStyle/>
        <a:p>
          <a:endParaRPr lang="en-US"/>
        </a:p>
      </dgm:t>
    </dgm:pt>
    <dgm:pt modelId="{18F17616-61D0-4043-B646-635D0648C7D1}" type="sibTrans" cxnId="{CDF2B993-DD19-4200-BACC-A307093288CA}">
      <dgm:prSet/>
      <dgm:spPr/>
      <dgm:t>
        <a:bodyPr/>
        <a:lstStyle/>
        <a:p>
          <a:endParaRPr lang="en-US"/>
        </a:p>
      </dgm:t>
    </dgm:pt>
    <dgm:pt modelId="{017B2D35-05DB-4F70-B894-DB7812D7F3D2}" type="pres">
      <dgm:prSet presAssocID="{12187885-DC73-4FAF-B282-8B017A1ABFB3}" presName="arrowDiagram" presStyleCnt="0">
        <dgm:presLayoutVars>
          <dgm:chMax val="5"/>
          <dgm:dir/>
          <dgm:resizeHandles val="exact"/>
        </dgm:presLayoutVars>
      </dgm:prSet>
      <dgm:spPr/>
    </dgm:pt>
    <dgm:pt modelId="{A31C9D92-4AE6-4A75-9710-D90CFD217826}" type="pres">
      <dgm:prSet presAssocID="{12187885-DC73-4FAF-B282-8B017A1ABFB3}" presName="arrow" presStyleLbl="bgShp" presStyleIdx="0" presStyleCnt="1" custLinFactNeighborX="-8295" custLinFactNeighborY="50516"/>
      <dgm:spPr/>
    </dgm:pt>
    <dgm:pt modelId="{F24B0FC4-91C1-40AC-91EA-D8FE44479C0B}" type="pres">
      <dgm:prSet presAssocID="{12187885-DC73-4FAF-B282-8B017A1ABFB3}" presName="arrowDiagram3" presStyleCnt="0"/>
      <dgm:spPr/>
    </dgm:pt>
    <dgm:pt modelId="{EA48FFD3-2F98-401C-ACA0-86A6FCF7535F}" type="pres">
      <dgm:prSet presAssocID="{90B01DD6-D9FB-4E96-AB36-06DD71C89BC2}" presName="bullet3a" presStyleLbl="node1" presStyleIdx="0" presStyleCnt="3"/>
      <dgm:spPr/>
    </dgm:pt>
    <dgm:pt modelId="{F267FFE6-A808-4172-A973-5F05331274C3}" type="pres">
      <dgm:prSet presAssocID="{90B01DD6-D9FB-4E96-AB36-06DD71C89BC2}" presName="textBox3a" presStyleLbl="revTx" presStyleIdx="0" presStyleCnt="3" custScaleX="215259" custLinFactNeighborX="51865" custLinFactNeighborY="2927">
        <dgm:presLayoutVars>
          <dgm:bulletEnabled val="1"/>
        </dgm:presLayoutVars>
      </dgm:prSet>
      <dgm:spPr/>
    </dgm:pt>
    <dgm:pt modelId="{29F44561-39CD-4332-AD06-FA101284B01C}" type="pres">
      <dgm:prSet presAssocID="{726BF7E3-50C6-4933-BE0E-1FBCBB252AC7}" presName="bullet3b" presStyleLbl="node1" presStyleIdx="1" presStyleCnt="3"/>
      <dgm:spPr/>
    </dgm:pt>
    <dgm:pt modelId="{10E09932-B180-47B4-96CA-0BAC3DE20C40}" type="pres">
      <dgm:prSet presAssocID="{726BF7E3-50C6-4933-BE0E-1FBCBB252AC7}" presName="textBox3b" presStyleLbl="revTx" presStyleIdx="1" presStyleCnt="3" custScaleX="130886" custLinFactNeighborX="13165" custLinFactNeighborY="488">
        <dgm:presLayoutVars>
          <dgm:bulletEnabled val="1"/>
        </dgm:presLayoutVars>
      </dgm:prSet>
      <dgm:spPr/>
    </dgm:pt>
    <dgm:pt modelId="{15E8B58A-0AC0-400E-AECB-BD4FA8342F49}" type="pres">
      <dgm:prSet presAssocID="{6F0B3A4E-C876-46FF-A366-1DB001ED04AE}" presName="bullet3c" presStyleLbl="node1" presStyleIdx="2" presStyleCnt="3"/>
      <dgm:spPr/>
    </dgm:pt>
    <dgm:pt modelId="{553591C4-6F51-4C9F-921E-75D89C6E0E57}" type="pres">
      <dgm:prSet presAssocID="{6F0B3A4E-C876-46FF-A366-1DB001ED04AE}" presName="textBox3c" presStyleLbl="revTx" presStyleIdx="2" presStyleCnt="3">
        <dgm:presLayoutVars>
          <dgm:bulletEnabled val="1"/>
        </dgm:presLayoutVars>
      </dgm:prSet>
      <dgm:spPr/>
    </dgm:pt>
  </dgm:ptLst>
  <dgm:cxnLst>
    <dgm:cxn modelId="{282C1139-753C-4E97-90A6-C871BAB48DFD}" type="presOf" srcId="{6F0B3A4E-C876-46FF-A366-1DB001ED04AE}" destId="{553591C4-6F51-4C9F-921E-75D89C6E0E57}" srcOrd="0" destOrd="0" presId="urn:microsoft.com/office/officeart/2005/8/layout/arrow2"/>
    <dgm:cxn modelId="{9C89B743-F8D6-41B7-BF00-7FE7A944E064}" srcId="{12187885-DC73-4FAF-B282-8B017A1ABFB3}" destId="{90B01DD6-D9FB-4E96-AB36-06DD71C89BC2}" srcOrd="0" destOrd="0" parTransId="{4C628DFD-CD3C-433A-8055-DD059D2DD256}" sibTransId="{5F0CF439-DAB8-4523-82C1-A6F86E300ED6}"/>
    <dgm:cxn modelId="{CDF2B993-DD19-4200-BACC-A307093288CA}" srcId="{12187885-DC73-4FAF-B282-8B017A1ABFB3}" destId="{6F0B3A4E-C876-46FF-A366-1DB001ED04AE}" srcOrd="2" destOrd="0" parTransId="{506BB76B-8213-45A0-8E75-D47DFF66E7A8}" sibTransId="{18F17616-61D0-4043-B646-635D0648C7D1}"/>
    <dgm:cxn modelId="{1B32A3D4-6378-4B57-AC82-60B798FB0C4F}" srcId="{12187885-DC73-4FAF-B282-8B017A1ABFB3}" destId="{726BF7E3-50C6-4933-BE0E-1FBCBB252AC7}" srcOrd="1" destOrd="0" parTransId="{E2FF4B85-01B0-4FD1-B050-4D58F38DFAEE}" sibTransId="{1343B013-F371-408B-B1A5-E054426F3CF6}"/>
    <dgm:cxn modelId="{40DEF4DD-C094-4676-A136-05D44E6ACE73}" type="presOf" srcId="{90B01DD6-D9FB-4E96-AB36-06DD71C89BC2}" destId="{F267FFE6-A808-4172-A973-5F05331274C3}" srcOrd="0" destOrd="0" presId="urn:microsoft.com/office/officeart/2005/8/layout/arrow2"/>
    <dgm:cxn modelId="{3AD967EE-A5FF-476C-944B-E5E2AF508CF0}" type="presOf" srcId="{12187885-DC73-4FAF-B282-8B017A1ABFB3}" destId="{017B2D35-05DB-4F70-B894-DB7812D7F3D2}" srcOrd="0" destOrd="0" presId="urn:microsoft.com/office/officeart/2005/8/layout/arrow2"/>
    <dgm:cxn modelId="{3AEBC4FD-7966-4EF2-86AA-B826D8197591}" type="presOf" srcId="{726BF7E3-50C6-4933-BE0E-1FBCBB252AC7}" destId="{10E09932-B180-47B4-96CA-0BAC3DE20C40}" srcOrd="0" destOrd="0" presId="urn:microsoft.com/office/officeart/2005/8/layout/arrow2"/>
    <dgm:cxn modelId="{39A26B4E-4B9D-4796-B125-9B6055F3B37C}" type="presParOf" srcId="{017B2D35-05DB-4F70-B894-DB7812D7F3D2}" destId="{A31C9D92-4AE6-4A75-9710-D90CFD217826}" srcOrd="0" destOrd="0" presId="urn:microsoft.com/office/officeart/2005/8/layout/arrow2"/>
    <dgm:cxn modelId="{146B8EDC-625D-4B0E-9DEE-84D6F8F0C040}" type="presParOf" srcId="{017B2D35-05DB-4F70-B894-DB7812D7F3D2}" destId="{F24B0FC4-91C1-40AC-91EA-D8FE44479C0B}" srcOrd="1" destOrd="0" presId="urn:microsoft.com/office/officeart/2005/8/layout/arrow2"/>
    <dgm:cxn modelId="{5BC2DCDD-C10F-4ED8-8142-1EF0E7CF6F31}" type="presParOf" srcId="{F24B0FC4-91C1-40AC-91EA-D8FE44479C0B}" destId="{EA48FFD3-2F98-401C-ACA0-86A6FCF7535F}" srcOrd="0" destOrd="0" presId="urn:microsoft.com/office/officeart/2005/8/layout/arrow2"/>
    <dgm:cxn modelId="{00286D9D-EC92-4BDE-98A3-9BA229C0443F}" type="presParOf" srcId="{F24B0FC4-91C1-40AC-91EA-D8FE44479C0B}" destId="{F267FFE6-A808-4172-A973-5F05331274C3}" srcOrd="1" destOrd="0" presId="urn:microsoft.com/office/officeart/2005/8/layout/arrow2"/>
    <dgm:cxn modelId="{51F28D12-A851-49B8-814D-A70D7906424D}" type="presParOf" srcId="{F24B0FC4-91C1-40AC-91EA-D8FE44479C0B}" destId="{29F44561-39CD-4332-AD06-FA101284B01C}" srcOrd="2" destOrd="0" presId="urn:microsoft.com/office/officeart/2005/8/layout/arrow2"/>
    <dgm:cxn modelId="{2564686D-351E-4560-BA08-3679EA5A9BBC}" type="presParOf" srcId="{F24B0FC4-91C1-40AC-91EA-D8FE44479C0B}" destId="{10E09932-B180-47B4-96CA-0BAC3DE20C40}" srcOrd="3" destOrd="0" presId="urn:microsoft.com/office/officeart/2005/8/layout/arrow2"/>
    <dgm:cxn modelId="{76D67727-AF12-4FE1-849F-E40FE879A3FF}" type="presParOf" srcId="{F24B0FC4-91C1-40AC-91EA-D8FE44479C0B}" destId="{15E8B58A-0AC0-400E-AECB-BD4FA8342F49}" srcOrd="4" destOrd="0" presId="urn:microsoft.com/office/officeart/2005/8/layout/arrow2"/>
    <dgm:cxn modelId="{A0842C33-EC59-464B-B148-A442808C8A50}" type="presParOf" srcId="{F24B0FC4-91C1-40AC-91EA-D8FE44479C0B}" destId="{553591C4-6F51-4C9F-921E-75D89C6E0E57}"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FA3F64-9431-4E12-8F22-A81C47F323A3}"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DBBC10C1-DE3B-477D-892C-FBB6AE6FFDEB}">
      <dgm:prSet phldrT="[Text]" custT="1"/>
      <dgm:spPr/>
      <dgm:t>
        <a:bodyPr/>
        <a:lstStyle/>
        <a:p>
          <a:r>
            <a:rPr lang="is-IS" sz="2400" noProof="0"/>
            <a:t>Jafnvægi vinnu og einkalífs</a:t>
          </a:r>
        </a:p>
      </dgm:t>
    </dgm:pt>
    <dgm:pt modelId="{81AA5C27-1C83-4EEB-ABCF-89C63735E65B}" type="parTrans" cxnId="{3163713D-9CA1-4628-8543-808E59509132}">
      <dgm:prSet/>
      <dgm:spPr/>
      <dgm:t>
        <a:bodyPr/>
        <a:lstStyle/>
        <a:p>
          <a:endParaRPr lang="en-US"/>
        </a:p>
      </dgm:t>
    </dgm:pt>
    <dgm:pt modelId="{D48BB5EE-DAB9-41D3-9DF5-60546D052D3F}" type="sibTrans" cxnId="{3163713D-9CA1-4628-8543-808E59509132}">
      <dgm:prSet/>
      <dgm:spPr/>
      <dgm:t>
        <a:bodyPr/>
        <a:lstStyle/>
        <a:p>
          <a:endParaRPr lang="en-US"/>
        </a:p>
      </dgm:t>
    </dgm:pt>
    <dgm:pt modelId="{18DC66E1-660A-4250-BC4D-7F8A4D8DDE04}">
      <dgm:prSet phldrT="[Text]"/>
      <dgm:spPr/>
      <dgm:t>
        <a:bodyPr/>
        <a:lstStyle/>
        <a:p>
          <a:r>
            <a:rPr lang="is-IS" noProof="0"/>
            <a:t>Öryggi og heilsa</a:t>
          </a:r>
        </a:p>
      </dgm:t>
    </dgm:pt>
    <dgm:pt modelId="{3F49DF35-8D19-4A9E-8886-C6CF4B046411}" type="parTrans" cxnId="{798F33E2-D7FE-4A5C-8A6A-A6CCEFF11482}">
      <dgm:prSet/>
      <dgm:spPr/>
      <dgm:t>
        <a:bodyPr/>
        <a:lstStyle/>
        <a:p>
          <a:endParaRPr lang="en-US"/>
        </a:p>
      </dgm:t>
    </dgm:pt>
    <dgm:pt modelId="{4C116AB5-5203-40C4-AF61-887213C69927}" type="sibTrans" cxnId="{798F33E2-D7FE-4A5C-8A6A-A6CCEFF11482}">
      <dgm:prSet/>
      <dgm:spPr/>
      <dgm:t>
        <a:bodyPr/>
        <a:lstStyle/>
        <a:p>
          <a:endParaRPr lang="en-US"/>
        </a:p>
      </dgm:t>
    </dgm:pt>
    <dgm:pt modelId="{0FB51610-556C-4BE0-A7D4-B87B31744A25}" type="pres">
      <dgm:prSet presAssocID="{DCFA3F64-9431-4E12-8F22-A81C47F323A3}" presName="cycle" presStyleCnt="0">
        <dgm:presLayoutVars>
          <dgm:dir/>
          <dgm:resizeHandles val="exact"/>
        </dgm:presLayoutVars>
      </dgm:prSet>
      <dgm:spPr/>
    </dgm:pt>
    <dgm:pt modelId="{501D1907-F9EC-46A2-B693-317094DF3973}" type="pres">
      <dgm:prSet presAssocID="{DBBC10C1-DE3B-477D-892C-FBB6AE6FFDEB}" presName="arrow" presStyleLbl="node1" presStyleIdx="0" presStyleCnt="2" custScaleY="106132">
        <dgm:presLayoutVars>
          <dgm:bulletEnabled val="1"/>
        </dgm:presLayoutVars>
      </dgm:prSet>
      <dgm:spPr/>
    </dgm:pt>
    <dgm:pt modelId="{46348C3D-BCF1-4CBF-80D1-A0DB20F97496}" type="pres">
      <dgm:prSet presAssocID="{18DC66E1-660A-4250-BC4D-7F8A4D8DDE04}" presName="arrow" presStyleLbl="node1" presStyleIdx="1" presStyleCnt="2">
        <dgm:presLayoutVars>
          <dgm:bulletEnabled val="1"/>
        </dgm:presLayoutVars>
      </dgm:prSet>
      <dgm:spPr/>
    </dgm:pt>
  </dgm:ptLst>
  <dgm:cxnLst>
    <dgm:cxn modelId="{CE75BA02-232A-41D3-86D5-F0CA777BA33D}" type="presOf" srcId="{18DC66E1-660A-4250-BC4D-7F8A4D8DDE04}" destId="{46348C3D-BCF1-4CBF-80D1-A0DB20F97496}" srcOrd="0" destOrd="0" presId="urn:microsoft.com/office/officeart/2005/8/layout/arrow1"/>
    <dgm:cxn modelId="{3163713D-9CA1-4628-8543-808E59509132}" srcId="{DCFA3F64-9431-4E12-8F22-A81C47F323A3}" destId="{DBBC10C1-DE3B-477D-892C-FBB6AE6FFDEB}" srcOrd="0" destOrd="0" parTransId="{81AA5C27-1C83-4EEB-ABCF-89C63735E65B}" sibTransId="{D48BB5EE-DAB9-41D3-9DF5-60546D052D3F}"/>
    <dgm:cxn modelId="{3F145D77-2E7F-477D-9E6B-8FCDB84E0852}" type="presOf" srcId="{DBBC10C1-DE3B-477D-892C-FBB6AE6FFDEB}" destId="{501D1907-F9EC-46A2-B693-317094DF3973}" srcOrd="0" destOrd="0" presId="urn:microsoft.com/office/officeart/2005/8/layout/arrow1"/>
    <dgm:cxn modelId="{5A9248CF-B897-44D8-960B-59BD1BCDC03D}" type="presOf" srcId="{DCFA3F64-9431-4E12-8F22-A81C47F323A3}" destId="{0FB51610-556C-4BE0-A7D4-B87B31744A25}" srcOrd="0" destOrd="0" presId="urn:microsoft.com/office/officeart/2005/8/layout/arrow1"/>
    <dgm:cxn modelId="{798F33E2-D7FE-4A5C-8A6A-A6CCEFF11482}" srcId="{DCFA3F64-9431-4E12-8F22-A81C47F323A3}" destId="{18DC66E1-660A-4250-BC4D-7F8A4D8DDE04}" srcOrd="1" destOrd="0" parTransId="{3F49DF35-8D19-4A9E-8886-C6CF4B046411}" sibTransId="{4C116AB5-5203-40C4-AF61-887213C69927}"/>
    <dgm:cxn modelId="{44E861FE-135C-4651-8F82-2C1489568084}" type="presParOf" srcId="{0FB51610-556C-4BE0-A7D4-B87B31744A25}" destId="{501D1907-F9EC-46A2-B693-317094DF3973}" srcOrd="0" destOrd="0" presId="urn:microsoft.com/office/officeart/2005/8/layout/arrow1"/>
    <dgm:cxn modelId="{03E5DDDB-D0D2-4F7E-AD4D-86B75C9FFB04}" type="presParOf" srcId="{0FB51610-556C-4BE0-A7D4-B87B31744A25}" destId="{46348C3D-BCF1-4CBF-80D1-A0DB20F97496}"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E306DC-3EB4-4608-BAFA-82A3C23A9E0A}"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LID4096"/>
        </a:p>
      </dgm:t>
    </dgm:pt>
    <dgm:pt modelId="{FED76CB0-2DA1-4551-9932-C91FA1161656}">
      <dgm:prSet phldrT="[Texti]"/>
      <dgm:spPr/>
      <dgm:t>
        <a:bodyPr/>
        <a:lstStyle/>
        <a:p>
          <a:r>
            <a:rPr lang="is-IS" dirty="0"/>
            <a:t>Fjöldi </a:t>
          </a:r>
          <a:r>
            <a:rPr lang="is-IS" dirty="0" err="1"/>
            <a:t>mætinga</a:t>
          </a:r>
          <a:endParaRPr lang="LID4096" dirty="0"/>
        </a:p>
      </dgm:t>
    </dgm:pt>
    <dgm:pt modelId="{D11BC0DF-1CB9-4EC6-8CB2-6FA71AAE77A9}" type="parTrans" cxnId="{181FD672-296E-4439-86EE-CEA07D8A32CF}">
      <dgm:prSet/>
      <dgm:spPr/>
      <dgm:t>
        <a:bodyPr/>
        <a:lstStyle/>
        <a:p>
          <a:endParaRPr lang="LID4096"/>
        </a:p>
      </dgm:t>
    </dgm:pt>
    <dgm:pt modelId="{BCD16065-32A8-4510-BB2B-6A9B8B19832F}" type="sibTrans" cxnId="{181FD672-296E-4439-86EE-CEA07D8A32CF}">
      <dgm:prSet/>
      <dgm:spPr/>
      <dgm:t>
        <a:bodyPr/>
        <a:lstStyle/>
        <a:p>
          <a:endParaRPr lang="LID4096"/>
        </a:p>
      </dgm:t>
    </dgm:pt>
    <dgm:pt modelId="{8A485E2A-576F-4359-8651-8D4CE947DC40}">
      <dgm:prSet phldrT="[Texti]" custT="1"/>
      <dgm:spPr/>
      <dgm:t>
        <a:bodyPr/>
        <a:lstStyle/>
        <a:p>
          <a:r>
            <a:rPr lang="is-IS" sz="2400" dirty="0"/>
            <a:t>14-19 skipti</a:t>
          </a:r>
          <a:endParaRPr lang="LID4096" sz="2400" dirty="0"/>
        </a:p>
      </dgm:t>
    </dgm:pt>
    <dgm:pt modelId="{49C16E0A-0475-4BD9-8E48-03D4AF48020D}" type="parTrans" cxnId="{C7DFE00E-F518-4305-A6B8-202EB774B4E3}">
      <dgm:prSet/>
      <dgm:spPr/>
      <dgm:t>
        <a:bodyPr/>
        <a:lstStyle/>
        <a:p>
          <a:endParaRPr lang="LID4096"/>
        </a:p>
      </dgm:t>
    </dgm:pt>
    <dgm:pt modelId="{44D09A76-B32B-4866-B113-EC460AF2FBD2}" type="sibTrans" cxnId="{C7DFE00E-F518-4305-A6B8-202EB774B4E3}">
      <dgm:prSet/>
      <dgm:spPr/>
      <dgm:t>
        <a:bodyPr/>
        <a:lstStyle/>
        <a:p>
          <a:endParaRPr lang="LID4096"/>
        </a:p>
      </dgm:t>
    </dgm:pt>
    <dgm:pt modelId="{FDA974DE-0834-4ABD-A67E-F69B18BF037E}">
      <dgm:prSet phldrT="[Texti]"/>
      <dgm:spPr/>
      <dgm:t>
        <a:bodyPr/>
        <a:lstStyle/>
        <a:p>
          <a:r>
            <a:rPr lang="is-IS" dirty="0"/>
            <a:t>Tegund vakta </a:t>
          </a:r>
          <a:endParaRPr lang="LID4096" dirty="0"/>
        </a:p>
      </dgm:t>
    </dgm:pt>
    <dgm:pt modelId="{3EA8DC62-8E8F-4C2C-BE3E-C016AC34A036}" type="parTrans" cxnId="{39ADB2E3-E2E8-4FB7-8742-542657C05520}">
      <dgm:prSet/>
      <dgm:spPr/>
      <dgm:t>
        <a:bodyPr/>
        <a:lstStyle/>
        <a:p>
          <a:endParaRPr lang="LID4096"/>
        </a:p>
      </dgm:t>
    </dgm:pt>
    <dgm:pt modelId="{1A74AD33-0A3A-4FBA-B350-1D746BDA95F1}" type="sibTrans" cxnId="{39ADB2E3-E2E8-4FB7-8742-542657C05520}">
      <dgm:prSet/>
      <dgm:spPr/>
      <dgm:t>
        <a:bodyPr/>
        <a:lstStyle/>
        <a:p>
          <a:endParaRPr lang="LID4096"/>
        </a:p>
      </dgm:t>
    </dgm:pt>
    <dgm:pt modelId="{57921693-C0C1-4CE8-8B97-85CC2FDEB0CA}">
      <dgm:prSet phldrT="[Texti]" custT="1"/>
      <dgm:spPr/>
      <dgm:t>
        <a:bodyPr/>
        <a:lstStyle/>
        <a:p>
          <a:r>
            <a:rPr lang="is-IS" sz="2400" dirty="0"/>
            <a:t>2-4 teg. vakta</a:t>
          </a:r>
          <a:endParaRPr lang="LID4096" sz="2400" dirty="0"/>
        </a:p>
      </dgm:t>
    </dgm:pt>
    <dgm:pt modelId="{A88E958A-7E2E-43AE-880F-D9B9216B1084}" type="parTrans" cxnId="{2693CB5F-A30F-4852-87DF-E7563679F69F}">
      <dgm:prSet/>
      <dgm:spPr/>
      <dgm:t>
        <a:bodyPr/>
        <a:lstStyle/>
        <a:p>
          <a:endParaRPr lang="LID4096"/>
        </a:p>
      </dgm:t>
    </dgm:pt>
    <dgm:pt modelId="{15CC518E-C01E-44BC-969D-9524F7D1D6ED}" type="sibTrans" cxnId="{2693CB5F-A30F-4852-87DF-E7563679F69F}">
      <dgm:prSet/>
      <dgm:spPr/>
      <dgm:t>
        <a:bodyPr/>
        <a:lstStyle/>
        <a:p>
          <a:endParaRPr lang="LID4096"/>
        </a:p>
      </dgm:t>
    </dgm:pt>
    <dgm:pt modelId="{C7EDA5B7-FD80-43D8-B9F0-CEA2EF4721BF}">
      <dgm:prSet phldrT="[Texti]"/>
      <dgm:spPr/>
      <dgm:t>
        <a:bodyPr/>
        <a:lstStyle/>
        <a:p>
          <a:r>
            <a:rPr lang="is-IS" dirty="0"/>
            <a:t>Fjöldi tíma í álags-flokki</a:t>
          </a:r>
          <a:endParaRPr lang="LID4096" dirty="0"/>
        </a:p>
      </dgm:t>
    </dgm:pt>
    <dgm:pt modelId="{FFFA5CC1-C930-4586-90BA-F09D0FF24BCC}" type="parTrans" cxnId="{4D5B6FC9-B724-4F72-9B1B-3D1EA57EBBB9}">
      <dgm:prSet/>
      <dgm:spPr/>
      <dgm:t>
        <a:bodyPr/>
        <a:lstStyle/>
        <a:p>
          <a:endParaRPr lang="LID4096"/>
        </a:p>
      </dgm:t>
    </dgm:pt>
    <dgm:pt modelId="{A8B06B12-FDF8-4A8B-952B-D64B6CB78D5A}" type="sibTrans" cxnId="{4D5B6FC9-B724-4F72-9B1B-3D1EA57EBBB9}">
      <dgm:prSet/>
      <dgm:spPr/>
      <dgm:t>
        <a:bodyPr/>
        <a:lstStyle/>
        <a:p>
          <a:endParaRPr lang="LID4096"/>
        </a:p>
      </dgm:t>
    </dgm:pt>
    <dgm:pt modelId="{4CB45988-673F-404E-B958-DA4573CBD777}">
      <dgm:prSet phldrT="[Texti]" custT="1"/>
      <dgm:spPr/>
      <dgm:t>
        <a:bodyPr/>
        <a:lstStyle/>
        <a:p>
          <a:r>
            <a:rPr lang="is-IS" sz="2400" dirty="0"/>
            <a:t>15 tímar</a:t>
          </a:r>
          <a:endParaRPr lang="LID4096" sz="2400" dirty="0"/>
        </a:p>
      </dgm:t>
    </dgm:pt>
    <dgm:pt modelId="{8802E071-BF3E-4497-8905-86CD6A4280F4}" type="parTrans" cxnId="{3BA50ABB-AEC0-4419-8EE4-BC9164CDB13F}">
      <dgm:prSet/>
      <dgm:spPr/>
      <dgm:t>
        <a:bodyPr/>
        <a:lstStyle/>
        <a:p>
          <a:endParaRPr lang="LID4096"/>
        </a:p>
      </dgm:t>
    </dgm:pt>
    <dgm:pt modelId="{C98268A1-A55E-4445-9C60-79028ACE4571}" type="sibTrans" cxnId="{3BA50ABB-AEC0-4419-8EE4-BC9164CDB13F}">
      <dgm:prSet/>
      <dgm:spPr/>
      <dgm:t>
        <a:bodyPr/>
        <a:lstStyle/>
        <a:p>
          <a:endParaRPr lang="LID4096"/>
        </a:p>
      </dgm:t>
    </dgm:pt>
    <dgm:pt modelId="{9A6CE2D6-7A50-44EF-86A7-0388A039A6E4}">
      <dgm:prSet phldrT="[Texti]"/>
      <dgm:spPr/>
      <dgm:t>
        <a:bodyPr/>
        <a:lstStyle/>
        <a:p>
          <a:r>
            <a:rPr lang="is-IS" dirty="0"/>
            <a:t> Fjöldi tíma utan dv  marka  </a:t>
          </a:r>
          <a:endParaRPr lang="LID4096" dirty="0"/>
        </a:p>
      </dgm:t>
    </dgm:pt>
    <dgm:pt modelId="{C0270D69-2373-4531-BC7E-337941EC3AA3}" type="parTrans" cxnId="{9C669C0B-C6D5-4A38-97B4-39F6267C215F}">
      <dgm:prSet/>
      <dgm:spPr/>
      <dgm:t>
        <a:bodyPr/>
        <a:lstStyle/>
        <a:p>
          <a:endParaRPr lang="LID4096"/>
        </a:p>
      </dgm:t>
    </dgm:pt>
    <dgm:pt modelId="{8FA884A7-C248-406A-8B3C-77346EDE32BE}" type="sibTrans" cxnId="{9C669C0B-C6D5-4A38-97B4-39F6267C215F}">
      <dgm:prSet/>
      <dgm:spPr/>
      <dgm:t>
        <a:bodyPr/>
        <a:lstStyle/>
        <a:p>
          <a:endParaRPr lang="LID4096"/>
        </a:p>
      </dgm:t>
    </dgm:pt>
    <dgm:pt modelId="{47A7A3CC-6098-440D-A8B5-E48BFE0BD62D}">
      <dgm:prSet phldrT="[Texti]" custT="1"/>
      <dgm:spPr/>
      <dgm:t>
        <a:bodyPr/>
        <a:lstStyle/>
        <a:p>
          <a:r>
            <a:rPr lang="is-IS" sz="2400" dirty="0"/>
            <a:t>42 tímar</a:t>
          </a:r>
          <a:endParaRPr lang="LID4096" sz="2400" dirty="0"/>
        </a:p>
      </dgm:t>
    </dgm:pt>
    <dgm:pt modelId="{702C1114-21E1-44FD-88B3-92096192E7E2}" type="parTrans" cxnId="{4FA4ACD4-A733-4BD8-9B21-E5E9FAE3A1D3}">
      <dgm:prSet/>
      <dgm:spPr/>
      <dgm:t>
        <a:bodyPr/>
        <a:lstStyle/>
        <a:p>
          <a:endParaRPr lang="LID4096"/>
        </a:p>
      </dgm:t>
    </dgm:pt>
    <dgm:pt modelId="{C7300582-F028-4D9C-9DDD-978A5FA64274}" type="sibTrans" cxnId="{4FA4ACD4-A733-4BD8-9B21-E5E9FAE3A1D3}">
      <dgm:prSet/>
      <dgm:spPr/>
      <dgm:t>
        <a:bodyPr/>
        <a:lstStyle/>
        <a:p>
          <a:endParaRPr lang="LID4096"/>
        </a:p>
      </dgm:t>
    </dgm:pt>
    <dgm:pt modelId="{58998297-F3C1-4A1F-A7F1-634C76F146D2}" type="pres">
      <dgm:prSet presAssocID="{F9E306DC-3EB4-4608-BAFA-82A3C23A9E0A}" presName="cycleMatrixDiagram" presStyleCnt="0">
        <dgm:presLayoutVars>
          <dgm:chMax val="1"/>
          <dgm:dir/>
          <dgm:animLvl val="lvl"/>
          <dgm:resizeHandles val="exact"/>
        </dgm:presLayoutVars>
      </dgm:prSet>
      <dgm:spPr/>
    </dgm:pt>
    <dgm:pt modelId="{1D616739-29F7-4D4E-95D8-35D25825D7A6}" type="pres">
      <dgm:prSet presAssocID="{F9E306DC-3EB4-4608-BAFA-82A3C23A9E0A}" presName="children" presStyleCnt="0"/>
      <dgm:spPr/>
    </dgm:pt>
    <dgm:pt modelId="{A55FDA30-E1CB-4CB8-AA22-BFFB78D8761C}" type="pres">
      <dgm:prSet presAssocID="{F9E306DC-3EB4-4608-BAFA-82A3C23A9E0A}" presName="child1group" presStyleCnt="0"/>
      <dgm:spPr/>
    </dgm:pt>
    <dgm:pt modelId="{C8EC648F-E9F0-4AC0-9F2F-345F2E80FF63}" type="pres">
      <dgm:prSet presAssocID="{F9E306DC-3EB4-4608-BAFA-82A3C23A9E0A}" presName="child1" presStyleLbl="bgAcc1" presStyleIdx="0" presStyleCnt="4"/>
      <dgm:spPr/>
    </dgm:pt>
    <dgm:pt modelId="{0D453F3A-CD14-4B0B-AEED-52E4C12D0C41}" type="pres">
      <dgm:prSet presAssocID="{F9E306DC-3EB4-4608-BAFA-82A3C23A9E0A}" presName="child1Text" presStyleLbl="bgAcc1" presStyleIdx="0" presStyleCnt="4">
        <dgm:presLayoutVars>
          <dgm:bulletEnabled val="1"/>
        </dgm:presLayoutVars>
      </dgm:prSet>
      <dgm:spPr/>
    </dgm:pt>
    <dgm:pt modelId="{98D0D290-2166-4500-A03F-0410DD03B10E}" type="pres">
      <dgm:prSet presAssocID="{F9E306DC-3EB4-4608-BAFA-82A3C23A9E0A}" presName="child2group" presStyleCnt="0"/>
      <dgm:spPr/>
    </dgm:pt>
    <dgm:pt modelId="{2A378AB8-1261-454C-93ED-6338EFEE6A7D}" type="pres">
      <dgm:prSet presAssocID="{F9E306DC-3EB4-4608-BAFA-82A3C23A9E0A}" presName="child2" presStyleLbl="bgAcc1" presStyleIdx="1" presStyleCnt="4"/>
      <dgm:spPr/>
    </dgm:pt>
    <dgm:pt modelId="{FDED2DC7-5395-4123-A11C-33667F91DDFA}" type="pres">
      <dgm:prSet presAssocID="{F9E306DC-3EB4-4608-BAFA-82A3C23A9E0A}" presName="child2Text" presStyleLbl="bgAcc1" presStyleIdx="1" presStyleCnt="4">
        <dgm:presLayoutVars>
          <dgm:bulletEnabled val="1"/>
        </dgm:presLayoutVars>
      </dgm:prSet>
      <dgm:spPr/>
    </dgm:pt>
    <dgm:pt modelId="{188BE862-69F1-41EF-9361-A5492587F54E}" type="pres">
      <dgm:prSet presAssocID="{F9E306DC-3EB4-4608-BAFA-82A3C23A9E0A}" presName="child3group" presStyleCnt="0"/>
      <dgm:spPr/>
    </dgm:pt>
    <dgm:pt modelId="{FA51C4CB-B0D8-426F-84E2-F415FEF76198}" type="pres">
      <dgm:prSet presAssocID="{F9E306DC-3EB4-4608-BAFA-82A3C23A9E0A}" presName="child3" presStyleLbl="bgAcc1" presStyleIdx="2" presStyleCnt="4"/>
      <dgm:spPr/>
    </dgm:pt>
    <dgm:pt modelId="{272F8551-CA03-49E2-8125-1EE3C7E14F5A}" type="pres">
      <dgm:prSet presAssocID="{F9E306DC-3EB4-4608-BAFA-82A3C23A9E0A}" presName="child3Text" presStyleLbl="bgAcc1" presStyleIdx="2" presStyleCnt="4">
        <dgm:presLayoutVars>
          <dgm:bulletEnabled val="1"/>
        </dgm:presLayoutVars>
      </dgm:prSet>
      <dgm:spPr/>
    </dgm:pt>
    <dgm:pt modelId="{3C086A0C-7AAB-4F34-8A3E-EE1F44EA4DCD}" type="pres">
      <dgm:prSet presAssocID="{F9E306DC-3EB4-4608-BAFA-82A3C23A9E0A}" presName="child4group" presStyleCnt="0"/>
      <dgm:spPr/>
    </dgm:pt>
    <dgm:pt modelId="{454E179D-EEA0-4D8C-B66C-F6EE69E4E59F}" type="pres">
      <dgm:prSet presAssocID="{F9E306DC-3EB4-4608-BAFA-82A3C23A9E0A}" presName="child4" presStyleLbl="bgAcc1" presStyleIdx="3" presStyleCnt="4" custLinFactNeighborY="2189"/>
      <dgm:spPr/>
    </dgm:pt>
    <dgm:pt modelId="{41B7AD34-F175-4DE1-B3B0-66422BF722D6}" type="pres">
      <dgm:prSet presAssocID="{F9E306DC-3EB4-4608-BAFA-82A3C23A9E0A}" presName="child4Text" presStyleLbl="bgAcc1" presStyleIdx="3" presStyleCnt="4">
        <dgm:presLayoutVars>
          <dgm:bulletEnabled val="1"/>
        </dgm:presLayoutVars>
      </dgm:prSet>
      <dgm:spPr/>
    </dgm:pt>
    <dgm:pt modelId="{CF13ED5A-0345-4D78-8315-B4C334C4C834}" type="pres">
      <dgm:prSet presAssocID="{F9E306DC-3EB4-4608-BAFA-82A3C23A9E0A}" presName="childPlaceholder" presStyleCnt="0"/>
      <dgm:spPr/>
    </dgm:pt>
    <dgm:pt modelId="{07BEBFD9-FDDB-434C-864D-8D8FB5ED67AE}" type="pres">
      <dgm:prSet presAssocID="{F9E306DC-3EB4-4608-BAFA-82A3C23A9E0A}" presName="circle" presStyleCnt="0"/>
      <dgm:spPr/>
    </dgm:pt>
    <dgm:pt modelId="{433335DE-DC05-4554-BDDC-9F04486AE70E}" type="pres">
      <dgm:prSet presAssocID="{F9E306DC-3EB4-4608-BAFA-82A3C23A9E0A}" presName="quadrant1" presStyleLbl="node1" presStyleIdx="0" presStyleCnt="4">
        <dgm:presLayoutVars>
          <dgm:chMax val="1"/>
          <dgm:bulletEnabled val="1"/>
        </dgm:presLayoutVars>
      </dgm:prSet>
      <dgm:spPr/>
    </dgm:pt>
    <dgm:pt modelId="{B111AC2D-DFE9-4432-801A-434CB61431EE}" type="pres">
      <dgm:prSet presAssocID="{F9E306DC-3EB4-4608-BAFA-82A3C23A9E0A}" presName="quadrant2" presStyleLbl="node1" presStyleIdx="1" presStyleCnt="4">
        <dgm:presLayoutVars>
          <dgm:chMax val="1"/>
          <dgm:bulletEnabled val="1"/>
        </dgm:presLayoutVars>
      </dgm:prSet>
      <dgm:spPr/>
    </dgm:pt>
    <dgm:pt modelId="{6ED57D80-C7B4-40A4-9447-0A620BAD502D}" type="pres">
      <dgm:prSet presAssocID="{F9E306DC-3EB4-4608-BAFA-82A3C23A9E0A}" presName="quadrant3" presStyleLbl="node1" presStyleIdx="2" presStyleCnt="4">
        <dgm:presLayoutVars>
          <dgm:chMax val="1"/>
          <dgm:bulletEnabled val="1"/>
        </dgm:presLayoutVars>
      </dgm:prSet>
      <dgm:spPr/>
    </dgm:pt>
    <dgm:pt modelId="{32F483D4-2E3E-4662-B0F1-575782F48EFA}" type="pres">
      <dgm:prSet presAssocID="{F9E306DC-3EB4-4608-BAFA-82A3C23A9E0A}" presName="quadrant4" presStyleLbl="node1" presStyleIdx="3" presStyleCnt="4">
        <dgm:presLayoutVars>
          <dgm:chMax val="1"/>
          <dgm:bulletEnabled val="1"/>
        </dgm:presLayoutVars>
      </dgm:prSet>
      <dgm:spPr/>
    </dgm:pt>
    <dgm:pt modelId="{130D04AD-F027-470D-B29D-4AC6BF6EDD0C}" type="pres">
      <dgm:prSet presAssocID="{F9E306DC-3EB4-4608-BAFA-82A3C23A9E0A}" presName="quadrantPlaceholder" presStyleCnt="0"/>
      <dgm:spPr/>
    </dgm:pt>
    <dgm:pt modelId="{B11E0ADB-99F4-47FF-8423-E6F283F75C82}" type="pres">
      <dgm:prSet presAssocID="{F9E306DC-3EB4-4608-BAFA-82A3C23A9E0A}" presName="center1" presStyleLbl="fgShp" presStyleIdx="0" presStyleCnt="2" custScaleY="85298"/>
      <dgm:spPr/>
    </dgm:pt>
    <dgm:pt modelId="{BF3EFC2C-465A-4A99-B96C-F9AF63391D30}" type="pres">
      <dgm:prSet presAssocID="{F9E306DC-3EB4-4608-BAFA-82A3C23A9E0A}" presName="center2" presStyleLbl="fgShp" presStyleIdx="1" presStyleCnt="2"/>
      <dgm:spPr/>
    </dgm:pt>
  </dgm:ptLst>
  <dgm:cxnLst>
    <dgm:cxn modelId="{9C669C0B-C6D5-4A38-97B4-39F6267C215F}" srcId="{F9E306DC-3EB4-4608-BAFA-82A3C23A9E0A}" destId="{9A6CE2D6-7A50-44EF-86A7-0388A039A6E4}" srcOrd="3" destOrd="0" parTransId="{C0270D69-2373-4531-BC7E-337941EC3AA3}" sibTransId="{8FA884A7-C248-406A-8B3C-77346EDE32BE}"/>
    <dgm:cxn modelId="{C7DFE00E-F518-4305-A6B8-202EB774B4E3}" srcId="{FED76CB0-2DA1-4551-9932-C91FA1161656}" destId="{8A485E2A-576F-4359-8651-8D4CE947DC40}" srcOrd="0" destOrd="0" parTransId="{49C16E0A-0475-4BD9-8E48-03D4AF48020D}" sibTransId="{44D09A76-B32B-4866-B113-EC460AF2FBD2}"/>
    <dgm:cxn modelId="{6D31F31C-C74A-4B41-A323-AC22F6EFE7B2}" type="presOf" srcId="{8A485E2A-576F-4359-8651-8D4CE947DC40}" destId="{0D453F3A-CD14-4B0B-AEED-52E4C12D0C41}" srcOrd="1" destOrd="0" presId="urn:microsoft.com/office/officeart/2005/8/layout/cycle4"/>
    <dgm:cxn modelId="{DE065220-2FD9-4CB8-AF57-4579FB46CB1C}" type="presOf" srcId="{57921693-C0C1-4CE8-8B97-85CC2FDEB0CA}" destId="{2A378AB8-1261-454C-93ED-6338EFEE6A7D}" srcOrd="0" destOrd="0" presId="urn:microsoft.com/office/officeart/2005/8/layout/cycle4"/>
    <dgm:cxn modelId="{F6A5B021-5C10-4765-9702-910F08BE63A9}" type="presOf" srcId="{47A7A3CC-6098-440D-A8B5-E48BFE0BD62D}" destId="{454E179D-EEA0-4D8C-B66C-F6EE69E4E59F}" srcOrd="0" destOrd="0" presId="urn:microsoft.com/office/officeart/2005/8/layout/cycle4"/>
    <dgm:cxn modelId="{438B492C-8D23-4172-82BB-76BA18D8097C}" type="presOf" srcId="{F9E306DC-3EB4-4608-BAFA-82A3C23A9E0A}" destId="{58998297-F3C1-4A1F-A7F1-634C76F146D2}" srcOrd="0" destOrd="0" presId="urn:microsoft.com/office/officeart/2005/8/layout/cycle4"/>
    <dgm:cxn modelId="{2693CB5F-A30F-4852-87DF-E7563679F69F}" srcId="{FDA974DE-0834-4ABD-A67E-F69B18BF037E}" destId="{57921693-C0C1-4CE8-8B97-85CC2FDEB0CA}" srcOrd="0" destOrd="0" parTransId="{A88E958A-7E2E-43AE-880F-D9B9216B1084}" sibTransId="{15CC518E-C01E-44BC-969D-9524F7D1D6ED}"/>
    <dgm:cxn modelId="{61512F6A-0D2D-4DF6-B0BB-FE0645195933}" type="presOf" srcId="{4CB45988-673F-404E-B958-DA4573CBD777}" destId="{272F8551-CA03-49E2-8125-1EE3C7E14F5A}" srcOrd="1" destOrd="0" presId="urn:microsoft.com/office/officeart/2005/8/layout/cycle4"/>
    <dgm:cxn modelId="{2D51306D-E9DD-4763-A4B7-3C909B75ABC8}" type="presOf" srcId="{9A6CE2D6-7A50-44EF-86A7-0388A039A6E4}" destId="{32F483D4-2E3E-4662-B0F1-575782F48EFA}" srcOrd="0" destOrd="0" presId="urn:microsoft.com/office/officeart/2005/8/layout/cycle4"/>
    <dgm:cxn modelId="{181FD672-296E-4439-86EE-CEA07D8A32CF}" srcId="{F9E306DC-3EB4-4608-BAFA-82A3C23A9E0A}" destId="{FED76CB0-2DA1-4551-9932-C91FA1161656}" srcOrd="0" destOrd="0" parTransId="{D11BC0DF-1CB9-4EC6-8CB2-6FA71AAE77A9}" sibTransId="{BCD16065-32A8-4510-BB2B-6A9B8B19832F}"/>
    <dgm:cxn modelId="{66800353-690E-4BB3-A418-53291D3B86F8}" type="presOf" srcId="{4CB45988-673F-404E-B958-DA4573CBD777}" destId="{FA51C4CB-B0D8-426F-84E2-F415FEF76198}" srcOrd="0" destOrd="0" presId="urn:microsoft.com/office/officeart/2005/8/layout/cycle4"/>
    <dgm:cxn modelId="{9368A5A3-DE54-48CD-9132-D56AAF8EB30F}" type="presOf" srcId="{C7EDA5B7-FD80-43D8-B9F0-CEA2EF4721BF}" destId="{6ED57D80-C7B4-40A4-9447-0A620BAD502D}" srcOrd="0" destOrd="0" presId="urn:microsoft.com/office/officeart/2005/8/layout/cycle4"/>
    <dgm:cxn modelId="{AB6A28AD-6257-49F2-8094-927C12E87ACA}" type="presOf" srcId="{8A485E2A-576F-4359-8651-8D4CE947DC40}" destId="{C8EC648F-E9F0-4AC0-9F2F-345F2E80FF63}" srcOrd="0" destOrd="0" presId="urn:microsoft.com/office/officeart/2005/8/layout/cycle4"/>
    <dgm:cxn modelId="{452C16AF-B432-47B1-9B28-7733B62D546D}" type="presOf" srcId="{57921693-C0C1-4CE8-8B97-85CC2FDEB0CA}" destId="{FDED2DC7-5395-4123-A11C-33667F91DDFA}" srcOrd="1" destOrd="0" presId="urn:microsoft.com/office/officeart/2005/8/layout/cycle4"/>
    <dgm:cxn modelId="{3BA50ABB-AEC0-4419-8EE4-BC9164CDB13F}" srcId="{C7EDA5B7-FD80-43D8-B9F0-CEA2EF4721BF}" destId="{4CB45988-673F-404E-B958-DA4573CBD777}" srcOrd="0" destOrd="0" parTransId="{8802E071-BF3E-4497-8905-86CD6A4280F4}" sibTransId="{C98268A1-A55E-4445-9C60-79028ACE4571}"/>
    <dgm:cxn modelId="{8D4C7ABE-E2C4-4302-B315-1AD29ADEB414}" type="presOf" srcId="{FDA974DE-0834-4ABD-A67E-F69B18BF037E}" destId="{B111AC2D-DFE9-4432-801A-434CB61431EE}" srcOrd="0" destOrd="0" presId="urn:microsoft.com/office/officeart/2005/8/layout/cycle4"/>
    <dgm:cxn modelId="{4D5B6FC9-B724-4F72-9B1B-3D1EA57EBBB9}" srcId="{F9E306DC-3EB4-4608-BAFA-82A3C23A9E0A}" destId="{C7EDA5B7-FD80-43D8-B9F0-CEA2EF4721BF}" srcOrd="2" destOrd="0" parTransId="{FFFA5CC1-C930-4586-90BA-F09D0FF24BCC}" sibTransId="{A8B06B12-FDF8-4A8B-952B-D64B6CB78D5A}"/>
    <dgm:cxn modelId="{671240CE-56BC-4D6E-B12A-2A855AC13BB3}" type="presOf" srcId="{47A7A3CC-6098-440D-A8B5-E48BFE0BD62D}" destId="{41B7AD34-F175-4DE1-B3B0-66422BF722D6}" srcOrd="1" destOrd="0" presId="urn:microsoft.com/office/officeart/2005/8/layout/cycle4"/>
    <dgm:cxn modelId="{4FA4ACD4-A733-4BD8-9B21-E5E9FAE3A1D3}" srcId="{9A6CE2D6-7A50-44EF-86A7-0388A039A6E4}" destId="{47A7A3CC-6098-440D-A8B5-E48BFE0BD62D}" srcOrd="0" destOrd="0" parTransId="{702C1114-21E1-44FD-88B3-92096192E7E2}" sibTransId="{C7300582-F028-4D9C-9DDD-978A5FA64274}"/>
    <dgm:cxn modelId="{39ADB2E3-E2E8-4FB7-8742-542657C05520}" srcId="{F9E306DC-3EB4-4608-BAFA-82A3C23A9E0A}" destId="{FDA974DE-0834-4ABD-A67E-F69B18BF037E}" srcOrd="1" destOrd="0" parTransId="{3EA8DC62-8E8F-4C2C-BE3E-C016AC34A036}" sibTransId="{1A74AD33-0A3A-4FBA-B350-1D746BDA95F1}"/>
    <dgm:cxn modelId="{2B0103FF-3490-493B-B18F-4F9237B5AF7A}" type="presOf" srcId="{FED76CB0-2DA1-4551-9932-C91FA1161656}" destId="{433335DE-DC05-4554-BDDC-9F04486AE70E}" srcOrd="0" destOrd="0" presId="urn:microsoft.com/office/officeart/2005/8/layout/cycle4"/>
    <dgm:cxn modelId="{FBAA8791-441E-4EB0-9371-4FD3F99333D7}" type="presParOf" srcId="{58998297-F3C1-4A1F-A7F1-634C76F146D2}" destId="{1D616739-29F7-4D4E-95D8-35D25825D7A6}" srcOrd="0" destOrd="0" presId="urn:microsoft.com/office/officeart/2005/8/layout/cycle4"/>
    <dgm:cxn modelId="{C33D9E46-5A7B-40C9-BCB1-9BB68E24F4D9}" type="presParOf" srcId="{1D616739-29F7-4D4E-95D8-35D25825D7A6}" destId="{A55FDA30-E1CB-4CB8-AA22-BFFB78D8761C}" srcOrd="0" destOrd="0" presId="urn:microsoft.com/office/officeart/2005/8/layout/cycle4"/>
    <dgm:cxn modelId="{35366274-5AA5-4F07-9391-B4D9B73D4735}" type="presParOf" srcId="{A55FDA30-E1CB-4CB8-AA22-BFFB78D8761C}" destId="{C8EC648F-E9F0-4AC0-9F2F-345F2E80FF63}" srcOrd="0" destOrd="0" presId="urn:microsoft.com/office/officeart/2005/8/layout/cycle4"/>
    <dgm:cxn modelId="{AA4B437A-3D26-4206-9555-FE2369739D9A}" type="presParOf" srcId="{A55FDA30-E1CB-4CB8-AA22-BFFB78D8761C}" destId="{0D453F3A-CD14-4B0B-AEED-52E4C12D0C41}" srcOrd="1" destOrd="0" presId="urn:microsoft.com/office/officeart/2005/8/layout/cycle4"/>
    <dgm:cxn modelId="{EEB23A2F-DA31-40FB-B233-BCE2EAE50E7E}" type="presParOf" srcId="{1D616739-29F7-4D4E-95D8-35D25825D7A6}" destId="{98D0D290-2166-4500-A03F-0410DD03B10E}" srcOrd="1" destOrd="0" presId="urn:microsoft.com/office/officeart/2005/8/layout/cycle4"/>
    <dgm:cxn modelId="{9DBC5751-4A60-4CF6-B71C-A1876795D8AA}" type="presParOf" srcId="{98D0D290-2166-4500-A03F-0410DD03B10E}" destId="{2A378AB8-1261-454C-93ED-6338EFEE6A7D}" srcOrd="0" destOrd="0" presId="urn:microsoft.com/office/officeart/2005/8/layout/cycle4"/>
    <dgm:cxn modelId="{E921DA59-4B07-47A4-BFDA-19BEC6397D95}" type="presParOf" srcId="{98D0D290-2166-4500-A03F-0410DD03B10E}" destId="{FDED2DC7-5395-4123-A11C-33667F91DDFA}" srcOrd="1" destOrd="0" presId="urn:microsoft.com/office/officeart/2005/8/layout/cycle4"/>
    <dgm:cxn modelId="{FAE5AA04-DF05-4708-AE49-31C79171B55F}" type="presParOf" srcId="{1D616739-29F7-4D4E-95D8-35D25825D7A6}" destId="{188BE862-69F1-41EF-9361-A5492587F54E}" srcOrd="2" destOrd="0" presId="urn:microsoft.com/office/officeart/2005/8/layout/cycle4"/>
    <dgm:cxn modelId="{FCF7702D-2647-4D3E-8DE0-27F52B79F968}" type="presParOf" srcId="{188BE862-69F1-41EF-9361-A5492587F54E}" destId="{FA51C4CB-B0D8-426F-84E2-F415FEF76198}" srcOrd="0" destOrd="0" presId="urn:microsoft.com/office/officeart/2005/8/layout/cycle4"/>
    <dgm:cxn modelId="{94806166-8C63-46D3-B680-8E51FEA14201}" type="presParOf" srcId="{188BE862-69F1-41EF-9361-A5492587F54E}" destId="{272F8551-CA03-49E2-8125-1EE3C7E14F5A}" srcOrd="1" destOrd="0" presId="urn:microsoft.com/office/officeart/2005/8/layout/cycle4"/>
    <dgm:cxn modelId="{445FE37B-1F7A-4C38-9715-ACD0DD1EB9AE}" type="presParOf" srcId="{1D616739-29F7-4D4E-95D8-35D25825D7A6}" destId="{3C086A0C-7AAB-4F34-8A3E-EE1F44EA4DCD}" srcOrd="3" destOrd="0" presId="urn:microsoft.com/office/officeart/2005/8/layout/cycle4"/>
    <dgm:cxn modelId="{9C9FFEB8-C258-460D-820D-B207F359606C}" type="presParOf" srcId="{3C086A0C-7AAB-4F34-8A3E-EE1F44EA4DCD}" destId="{454E179D-EEA0-4D8C-B66C-F6EE69E4E59F}" srcOrd="0" destOrd="0" presId="urn:microsoft.com/office/officeart/2005/8/layout/cycle4"/>
    <dgm:cxn modelId="{847203A5-832A-4DDD-9C99-AC1C441D7E42}" type="presParOf" srcId="{3C086A0C-7AAB-4F34-8A3E-EE1F44EA4DCD}" destId="{41B7AD34-F175-4DE1-B3B0-66422BF722D6}" srcOrd="1" destOrd="0" presId="urn:microsoft.com/office/officeart/2005/8/layout/cycle4"/>
    <dgm:cxn modelId="{49B19553-E867-4706-A662-077F5EBF94CF}" type="presParOf" srcId="{1D616739-29F7-4D4E-95D8-35D25825D7A6}" destId="{CF13ED5A-0345-4D78-8315-B4C334C4C834}" srcOrd="4" destOrd="0" presId="urn:microsoft.com/office/officeart/2005/8/layout/cycle4"/>
    <dgm:cxn modelId="{F4BA7740-96F6-40DC-A032-61F1B16A2336}" type="presParOf" srcId="{58998297-F3C1-4A1F-A7F1-634C76F146D2}" destId="{07BEBFD9-FDDB-434C-864D-8D8FB5ED67AE}" srcOrd="1" destOrd="0" presId="urn:microsoft.com/office/officeart/2005/8/layout/cycle4"/>
    <dgm:cxn modelId="{6114235D-E20E-4B57-A491-15ABCEA06B17}" type="presParOf" srcId="{07BEBFD9-FDDB-434C-864D-8D8FB5ED67AE}" destId="{433335DE-DC05-4554-BDDC-9F04486AE70E}" srcOrd="0" destOrd="0" presId="urn:microsoft.com/office/officeart/2005/8/layout/cycle4"/>
    <dgm:cxn modelId="{D01EBEF7-15E4-4688-B927-5D40C954351E}" type="presParOf" srcId="{07BEBFD9-FDDB-434C-864D-8D8FB5ED67AE}" destId="{B111AC2D-DFE9-4432-801A-434CB61431EE}" srcOrd="1" destOrd="0" presId="urn:microsoft.com/office/officeart/2005/8/layout/cycle4"/>
    <dgm:cxn modelId="{9B6B06D9-ECA0-4996-9B31-6CD585FA99E0}" type="presParOf" srcId="{07BEBFD9-FDDB-434C-864D-8D8FB5ED67AE}" destId="{6ED57D80-C7B4-40A4-9447-0A620BAD502D}" srcOrd="2" destOrd="0" presId="urn:microsoft.com/office/officeart/2005/8/layout/cycle4"/>
    <dgm:cxn modelId="{88ADA0F7-B1AF-44C0-9022-440879A61E1B}" type="presParOf" srcId="{07BEBFD9-FDDB-434C-864D-8D8FB5ED67AE}" destId="{32F483D4-2E3E-4662-B0F1-575782F48EFA}" srcOrd="3" destOrd="0" presId="urn:microsoft.com/office/officeart/2005/8/layout/cycle4"/>
    <dgm:cxn modelId="{5A986513-EDE5-4EA8-9268-01A32A63466F}" type="presParOf" srcId="{07BEBFD9-FDDB-434C-864D-8D8FB5ED67AE}" destId="{130D04AD-F027-470D-B29D-4AC6BF6EDD0C}" srcOrd="4" destOrd="0" presId="urn:microsoft.com/office/officeart/2005/8/layout/cycle4"/>
    <dgm:cxn modelId="{81B92A1F-6E2A-45D5-8152-E8B0AA6E12B1}" type="presParOf" srcId="{58998297-F3C1-4A1F-A7F1-634C76F146D2}" destId="{B11E0ADB-99F4-47FF-8423-E6F283F75C82}" srcOrd="2" destOrd="0" presId="urn:microsoft.com/office/officeart/2005/8/layout/cycle4"/>
    <dgm:cxn modelId="{60C81C4F-E273-464A-B5F4-2C60FFE60DFD}" type="presParOf" srcId="{58998297-F3C1-4A1F-A7F1-634C76F146D2}" destId="{BF3EFC2C-465A-4A99-B96C-F9AF63391D3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D3678A-E563-4882-A7C6-D07D80DBBEA9}" type="doc">
      <dgm:prSet loTypeId="urn:microsoft.com/office/officeart/2005/8/layout/pyramid2" loCatId="pyramid" qsTypeId="urn:microsoft.com/office/officeart/2005/8/quickstyle/simple1" qsCatId="simple" csTypeId="urn:microsoft.com/office/officeart/2005/8/colors/accent2_3" csCatId="accent2" phldr="1"/>
      <dgm:spPr/>
    </dgm:pt>
    <dgm:pt modelId="{10C6321A-9AA4-45C3-9523-96FDDD69F422}" type="pres">
      <dgm:prSet presAssocID="{2AD3678A-E563-4882-A7C6-D07D80DBBEA9}" presName="compositeShape" presStyleCnt="0">
        <dgm:presLayoutVars>
          <dgm:dir/>
          <dgm:resizeHandles/>
        </dgm:presLayoutVars>
      </dgm:prSet>
      <dgm:spPr/>
    </dgm:pt>
  </dgm:ptLst>
  <dgm:cxnLst>
    <dgm:cxn modelId="{988FD6DE-C74F-47AA-A9E0-4AB812BEC637}" type="presOf" srcId="{2AD3678A-E563-4882-A7C6-D07D80DBBEA9}" destId="{10C6321A-9AA4-45C3-9523-96FDDD69F422}" srcOrd="0"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B9E1B1-F11E-4F42-8965-877BF95F1132}"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n-US"/>
        </a:p>
      </dgm:t>
    </dgm:pt>
    <dgm:pt modelId="{05CEC702-D1EE-4FC3-BECA-2F874127F96F}">
      <dgm:prSet phldrT="[Text]"/>
      <dgm:spPr/>
      <dgm:t>
        <a:bodyPr/>
        <a:lstStyle/>
        <a:p>
          <a:r>
            <a:rPr lang="is-IS" b="1">
              <a:cs typeface="Calibri Light"/>
            </a:rPr>
            <a:t>Vinnuskil jöfnuð</a:t>
          </a:r>
          <a:endParaRPr lang="is-IS" sz="3000" b="1">
            <a:latin typeface="Calibri Light"/>
            <a:cs typeface="Calibri Light"/>
          </a:endParaRPr>
        </a:p>
      </dgm:t>
    </dgm:pt>
    <dgm:pt modelId="{98CCDEC2-7D91-485C-B549-6265B9CCC32F}" type="parTrans" cxnId="{2D61299F-400B-4AAE-839E-E3452C32A4EE}">
      <dgm:prSet/>
      <dgm:spPr/>
      <dgm:t>
        <a:bodyPr/>
        <a:lstStyle/>
        <a:p>
          <a:endParaRPr lang="en-US"/>
        </a:p>
      </dgm:t>
    </dgm:pt>
    <dgm:pt modelId="{DBE5B8CF-9603-4FF8-BA7B-7416DF96946D}" type="sibTrans" cxnId="{2D61299F-400B-4AAE-839E-E3452C32A4EE}">
      <dgm:prSet/>
      <dgm:spPr/>
      <dgm:t>
        <a:bodyPr/>
        <a:lstStyle/>
        <a:p>
          <a:endParaRPr lang="en-US"/>
        </a:p>
      </dgm:t>
    </dgm:pt>
    <dgm:pt modelId="{51DD5707-C148-4C7F-8FCB-7AEF076414D6}">
      <dgm:prSet phldrT="[Text]"/>
      <dgm:spPr/>
      <dgm:t>
        <a:bodyPr/>
        <a:lstStyle/>
        <a:p>
          <a:r>
            <a:rPr lang="is-IS" b="1">
              <a:cs typeface="Calibri Light"/>
            </a:rPr>
            <a:t>Öryggi og heilsa</a:t>
          </a:r>
        </a:p>
      </dgm:t>
    </dgm:pt>
    <dgm:pt modelId="{1AABF2BE-56C6-467D-A480-DF013DD9C4BC}" type="parTrans" cxnId="{4101A696-4005-4C0B-B7B9-7D9FA1579A48}">
      <dgm:prSet/>
      <dgm:spPr/>
      <dgm:t>
        <a:bodyPr/>
        <a:lstStyle/>
        <a:p>
          <a:endParaRPr lang="en-US"/>
        </a:p>
      </dgm:t>
    </dgm:pt>
    <dgm:pt modelId="{F2BD0160-DB9C-4060-B38E-B11B659340AE}" type="sibTrans" cxnId="{4101A696-4005-4C0B-B7B9-7D9FA1579A48}">
      <dgm:prSet/>
      <dgm:spPr/>
      <dgm:t>
        <a:bodyPr/>
        <a:lstStyle/>
        <a:p>
          <a:endParaRPr lang="en-US"/>
        </a:p>
      </dgm:t>
    </dgm:pt>
    <dgm:pt modelId="{CD6878B8-6687-46F2-BF3E-B929284E499F}">
      <dgm:prSet phldrT="[Text]"/>
      <dgm:spPr/>
      <dgm:t>
        <a:bodyPr/>
        <a:lstStyle/>
        <a:p>
          <a:r>
            <a:rPr lang="is-IS" b="1">
              <a:cs typeface="Calibri Light" panose="020F0302020204030204"/>
            </a:rPr>
            <a:t>Hægt að vera í 100% starfi</a:t>
          </a:r>
        </a:p>
      </dgm:t>
    </dgm:pt>
    <dgm:pt modelId="{403BF23A-C27E-4499-BCA7-3075F6ACC878}" type="parTrans" cxnId="{EA7AC8EA-7A84-46BF-9DF5-CAD9738718FD}">
      <dgm:prSet/>
      <dgm:spPr/>
    </dgm:pt>
    <dgm:pt modelId="{A8303A0E-FC86-4A17-B6B2-5DB4DAF519D7}" type="sibTrans" cxnId="{EA7AC8EA-7A84-46BF-9DF5-CAD9738718FD}">
      <dgm:prSet/>
      <dgm:spPr/>
    </dgm:pt>
    <dgm:pt modelId="{AC164C48-A9D2-4EC8-9C33-F035F267AFF5}">
      <dgm:prSet phldrT="[Text]"/>
      <dgm:spPr/>
      <dgm:t>
        <a:bodyPr/>
        <a:lstStyle/>
        <a:p>
          <a:r>
            <a:rPr lang="is-IS" b="1" dirty="0">
              <a:cs typeface="Calibri Light" panose="020F0302020204030204"/>
            </a:rPr>
            <a:t>Frímínútur – nýttar jafnóðum</a:t>
          </a:r>
        </a:p>
      </dgm:t>
    </dgm:pt>
    <dgm:pt modelId="{390B6D6C-ED70-46B4-AC09-C00AC26347E4}" type="parTrans" cxnId="{8618A021-F247-4190-9AF2-9E0BAF26E78E}">
      <dgm:prSet/>
      <dgm:spPr/>
    </dgm:pt>
    <dgm:pt modelId="{59788D7E-141D-4796-B74F-2F267028C066}" type="sibTrans" cxnId="{8618A021-F247-4190-9AF2-9E0BAF26E78E}">
      <dgm:prSet/>
      <dgm:spPr/>
    </dgm:pt>
    <dgm:pt modelId="{A14380E1-6C54-49E8-AD50-D8EB91C68316}">
      <dgm:prSet phldrT="[Text]"/>
      <dgm:spPr/>
      <dgm:t>
        <a:bodyPr/>
        <a:lstStyle/>
        <a:p>
          <a:r>
            <a:rPr lang="is-IS" b="1">
              <a:cs typeface="Calibri Light"/>
            </a:rPr>
            <a:t>Jafnvægi vinnu og einkalífs</a:t>
          </a:r>
        </a:p>
      </dgm:t>
    </dgm:pt>
    <dgm:pt modelId="{AC185B50-795D-4A78-BB93-7F0DFA3C5F05}" type="parTrans" cxnId="{31695399-DDDC-41E7-9A2E-A93C31057652}">
      <dgm:prSet/>
      <dgm:spPr/>
    </dgm:pt>
    <dgm:pt modelId="{8BA1B94C-8C85-4120-86D4-6E0F1D437821}" type="sibTrans" cxnId="{31695399-DDDC-41E7-9A2E-A93C31057652}">
      <dgm:prSet/>
      <dgm:spPr/>
    </dgm:pt>
    <dgm:pt modelId="{ED0F342F-E9A9-488C-8E40-7B41D2BB04B9}">
      <dgm:prSet phldrT="[Text]"/>
      <dgm:spPr/>
      <dgm:t>
        <a:bodyPr/>
        <a:lstStyle/>
        <a:p>
          <a:r>
            <a:rPr lang="is-IS" b="1">
              <a:cs typeface="Calibri Light" panose="020F0302020204030204"/>
            </a:rPr>
            <a:t>Hvati til að hækka starfshlutfall</a:t>
          </a:r>
        </a:p>
      </dgm:t>
    </dgm:pt>
    <dgm:pt modelId="{F835BEE2-8B72-4EB7-A848-2A6A33ACCF9A}" type="parTrans" cxnId="{EF2DA03B-E794-4CC0-9F05-C97C5BD0AE2E}">
      <dgm:prSet/>
      <dgm:spPr/>
    </dgm:pt>
    <dgm:pt modelId="{A281B7FE-CAC4-462E-AEAE-9754C2166316}" type="sibTrans" cxnId="{EF2DA03B-E794-4CC0-9F05-C97C5BD0AE2E}">
      <dgm:prSet/>
      <dgm:spPr/>
    </dgm:pt>
    <dgm:pt modelId="{18B45BA7-9486-4A86-A7D7-4A3C13D8C6E4}">
      <dgm:prSet phldrT="[Text]"/>
      <dgm:spPr/>
      <dgm:t>
        <a:bodyPr/>
        <a:lstStyle/>
        <a:p>
          <a:r>
            <a:rPr lang="is-IS" b="1" dirty="0">
              <a:cs typeface="Calibri Light" panose="020F0302020204030204"/>
            </a:rPr>
            <a:t>Gagnsæi</a:t>
          </a:r>
        </a:p>
      </dgm:t>
    </dgm:pt>
    <dgm:pt modelId="{437151CB-B2A3-4483-9D2C-08AA23477F23}" type="parTrans" cxnId="{82472BF2-D408-40C4-8CA6-303DF683FEB7}">
      <dgm:prSet/>
      <dgm:spPr/>
    </dgm:pt>
    <dgm:pt modelId="{BF9950D2-07EE-4DA5-9537-8346F4512E87}" type="sibTrans" cxnId="{82472BF2-D408-40C4-8CA6-303DF683FEB7}">
      <dgm:prSet/>
      <dgm:spPr/>
    </dgm:pt>
    <dgm:pt modelId="{227BEB4D-B77E-48F8-988A-79BF3A25D45E}" type="pres">
      <dgm:prSet presAssocID="{BBB9E1B1-F11E-4F42-8965-877BF95F1132}" presName="linear" presStyleCnt="0">
        <dgm:presLayoutVars>
          <dgm:dir/>
          <dgm:animLvl val="lvl"/>
          <dgm:resizeHandles val="exact"/>
        </dgm:presLayoutVars>
      </dgm:prSet>
      <dgm:spPr/>
    </dgm:pt>
    <dgm:pt modelId="{6069CAF7-0B56-42FD-9D7F-CE16579F49DE}" type="pres">
      <dgm:prSet presAssocID="{05CEC702-D1EE-4FC3-BECA-2F874127F96F}" presName="parentLin" presStyleCnt="0"/>
      <dgm:spPr/>
    </dgm:pt>
    <dgm:pt modelId="{79A499F7-859C-4B26-BFFE-3C0F5E5B4050}" type="pres">
      <dgm:prSet presAssocID="{05CEC702-D1EE-4FC3-BECA-2F874127F96F}" presName="parentLeftMargin" presStyleLbl="node1" presStyleIdx="0" presStyleCnt="7"/>
      <dgm:spPr/>
    </dgm:pt>
    <dgm:pt modelId="{B834E16E-092A-480B-A63B-D8F5BE9514CD}" type="pres">
      <dgm:prSet presAssocID="{05CEC702-D1EE-4FC3-BECA-2F874127F96F}" presName="parentText" presStyleLbl="node1" presStyleIdx="0" presStyleCnt="7">
        <dgm:presLayoutVars>
          <dgm:chMax val="0"/>
          <dgm:bulletEnabled val="1"/>
        </dgm:presLayoutVars>
      </dgm:prSet>
      <dgm:spPr/>
    </dgm:pt>
    <dgm:pt modelId="{E31D33D0-0383-418D-B578-21D1D6906D16}" type="pres">
      <dgm:prSet presAssocID="{05CEC702-D1EE-4FC3-BECA-2F874127F96F}" presName="negativeSpace" presStyleCnt="0"/>
      <dgm:spPr/>
    </dgm:pt>
    <dgm:pt modelId="{72796249-FCEE-41CC-BDC9-E51F679FB1A1}" type="pres">
      <dgm:prSet presAssocID="{05CEC702-D1EE-4FC3-BECA-2F874127F96F}" presName="childText" presStyleLbl="conFgAcc1" presStyleIdx="0" presStyleCnt="7">
        <dgm:presLayoutVars>
          <dgm:bulletEnabled val="1"/>
        </dgm:presLayoutVars>
      </dgm:prSet>
      <dgm:spPr/>
    </dgm:pt>
    <dgm:pt modelId="{24774FE0-7596-4B47-98AC-245CC843AB44}" type="pres">
      <dgm:prSet presAssocID="{DBE5B8CF-9603-4FF8-BA7B-7416DF96946D}" presName="spaceBetweenRectangles" presStyleCnt="0"/>
      <dgm:spPr/>
    </dgm:pt>
    <dgm:pt modelId="{F3B11A1E-D4DD-4C09-8DE8-76DFB80ADF87}" type="pres">
      <dgm:prSet presAssocID="{51DD5707-C148-4C7F-8FCB-7AEF076414D6}" presName="parentLin" presStyleCnt="0"/>
      <dgm:spPr/>
    </dgm:pt>
    <dgm:pt modelId="{C93E00BB-E977-4FA6-9549-4966E541EFEC}" type="pres">
      <dgm:prSet presAssocID="{51DD5707-C148-4C7F-8FCB-7AEF076414D6}" presName="parentLeftMargin" presStyleLbl="node1" presStyleIdx="0" presStyleCnt="7"/>
      <dgm:spPr/>
    </dgm:pt>
    <dgm:pt modelId="{D3D5AC87-408C-458A-96C0-528EFD645021}" type="pres">
      <dgm:prSet presAssocID="{51DD5707-C148-4C7F-8FCB-7AEF076414D6}" presName="parentText" presStyleLbl="node1" presStyleIdx="1" presStyleCnt="7">
        <dgm:presLayoutVars>
          <dgm:chMax val="0"/>
          <dgm:bulletEnabled val="1"/>
        </dgm:presLayoutVars>
      </dgm:prSet>
      <dgm:spPr/>
    </dgm:pt>
    <dgm:pt modelId="{0D44FAC1-09BB-4D36-9DB4-6B509D822361}" type="pres">
      <dgm:prSet presAssocID="{51DD5707-C148-4C7F-8FCB-7AEF076414D6}" presName="negativeSpace" presStyleCnt="0"/>
      <dgm:spPr/>
    </dgm:pt>
    <dgm:pt modelId="{3C6EADDE-0775-4841-9400-ED689CB8A4D3}" type="pres">
      <dgm:prSet presAssocID="{51DD5707-C148-4C7F-8FCB-7AEF076414D6}" presName="childText" presStyleLbl="conFgAcc1" presStyleIdx="1" presStyleCnt="7">
        <dgm:presLayoutVars>
          <dgm:bulletEnabled val="1"/>
        </dgm:presLayoutVars>
      </dgm:prSet>
      <dgm:spPr/>
    </dgm:pt>
    <dgm:pt modelId="{1D8FFDC6-612E-4BDF-8FBE-7F09A1855C68}" type="pres">
      <dgm:prSet presAssocID="{F2BD0160-DB9C-4060-B38E-B11B659340AE}" presName="spaceBetweenRectangles" presStyleCnt="0"/>
      <dgm:spPr/>
    </dgm:pt>
    <dgm:pt modelId="{ECA4EBB1-D323-46CF-834F-636CBA7DF35D}" type="pres">
      <dgm:prSet presAssocID="{A14380E1-6C54-49E8-AD50-D8EB91C68316}" presName="parentLin" presStyleCnt="0"/>
      <dgm:spPr/>
    </dgm:pt>
    <dgm:pt modelId="{64726160-D222-452C-A8B6-A1C0227A5305}" type="pres">
      <dgm:prSet presAssocID="{A14380E1-6C54-49E8-AD50-D8EB91C68316}" presName="parentLeftMargin" presStyleLbl="node1" presStyleIdx="1" presStyleCnt="7"/>
      <dgm:spPr/>
    </dgm:pt>
    <dgm:pt modelId="{CF6BF172-44F4-4B58-A67F-E3D6DD9752A0}" type="pres">
      <dgm:prSet presAssocID="{A14380E1-6C54-49E8-AD50-D8EB91C68316}" presName="parentText" presStyleLbl="node1" presStyleIdx="2" presStyleCnt="7">
        <dgm:presLayoutVars>
          <dgm:chMax val="0"/>
          <dgm:bulletEnabled val="1"/>
        </dgm:presLayoutVars>
      </dgm:prSet>
      <dgm:spPr/>
    </dgm:pt>
    <dgm:pt modelId="{8A58680A-26CA-4C55-9658-A7FCC466B8DB}" type="pres">
      <dgm:prSet presAssocID="{A14380E1-6C54-49E8-AD50-D8EB91C68316}" presName="negativeSpace" presStyleCnt="0"/>
      <dgm:spPr/>
    </dgm:pt>
    <dgm:pt modelId="{A41D1446-3E25-4D25-9A9E-D1D6B75CE084}" type="pres">
      <dgm:prSet presAssocID="{A14380E1-6C54-49E8-AD50-D8EB91C68316}" presName="childText" presStyleLbl="conFgAcc1" presStyleIdx="2" presStyleCnt="7">
        <dgm:presLayoutVars>
          <dgm:bulletEnabled val="1"/>
        </dgm:presLayoutVars>
      </dgm:prSet>
      <dgm:spPr/>
    </dgm:pt>
    <dgm:pt modelId="{C289142F-94DC-4F5D-AD60-F5F2EA71D36A}" type="pres">
      <dgm:prSet presAssocID="{8BA1B94C-8C85-4120-86D4-6E0F1D437821}" presName="spaceBetweenRectangles" presStyleCnt="0"/>
      <dgm:spPr/>
    </dgm:pt>
    <dgm:pt modelId="{53EFCEEB-23C9-4397-985E-7A04F641880B}" type="pres">
      <dgm:prSet presAssocID="{CD6878B8-6687-46F2-BF3E-B929284E499F}" presName="parentLin" presStyleCnt="0"/>
      <dgm:spPr/>
    </dgm:pt>
    <dgm:pt modelId="{E0AC105A-6716-4E32-928B-329FE2F437BF}" type="pres">
      <dgm:prSet presAssocID="{CD6878B8-6687-46F2-BF3E-B929284E499F}" presName="parentLeftMargin" presStyleLbl="node1" presStyleIdx="2" presStyleCnt="7"/>
      <dgm:spPr/>
    </dgm:pt>
    <dgm:pt modelId="{FFC4FE76-F7BA-4C3D-94A8-1CB80BB23BFE}" type="pres">
      <dgm:prSet presAssocID="{CD6878B8-6687-46F2-BF3E-B929284E499F}" presName="parentText" presStyleLbl="node1" presStyleIdx="3" presStyleCnt="7">
        <dgm:presLayoutVars>
          <dgm:chMax val="0"/>
          <dgm:bulletEnabled val="1"/>
        </dgm:presLayoutVars>
      </dgm:prSet>
      <dgm:spPr/>
    </dgm:pt>
    <dgm:pt modelId="{5B5F925F-5EF7-430C-AE6E-661DF74A3884}" type="pres">
      <dgm:prSet presAssocID="{CD6878B8-6687-46F2-BF3E-B929284E499F}" presName="negativeSpace" presStyleCnt="0"/>
      <dgm:spPr/>
    </dgm:pt>
    <dgm:pt modelId="{C646B7FC-6985-40BA-84C1-47939516D7AA}" type="pres">
      <dgm:prSet presAssocID="{CD6878B8-6687-46F2-BF3E-B929284E499F}" presName="childText" presStyleLbl="conFgAcc1" presStyleIdx="3" presStyleCnt="7">
        <dgm:presLayoutVars>
          <dgm:bulletEnabled val="1"/>
        </dgm:presLayoutVars>
      </dgm:prSet>
      <dgm:spPr/>
    </dgm:pt>
    <dgm:pt modelId="{6221DB86-55EF-4DA4-BD12-E46A12C115B4}" type="pres">
      <dgm:prSet presAssocID="{A8303A0E-FC86-4A17-B6B2-5DB4DAF519D7}" presName="spaceBetweenRectangles" presStyleCnt="0"/>
      <dgm:spPr/>
    </dgm:pt>
    <dgm:pt modelId="{EA58D6A8-C992-46B8-A496-053299677AEC}" type="pres">
      <dgm:prSet presAssocID="{AC164C48-A9D2-4EC8-9C33-F035F267AFF5}" presName="parentLin" presStyleCnt="0"/>
      <dgm:spPr/>
    </dgm:pt>
    <dgm:pt modelId="{16E01358-FBB3-44AE-BBE6-0339E4EF8F9F}" type="pres">
      <dgm:prSet presAssocID="{AC164C48-A9D2-4EC8-9C33-F035F267AFF5}" presName="parentLeftMargin" presStyleLbl="node1" presStyleIdx="3" presStyleCnt="7"/>
      <dgm:spPr/>
    </dgm:pt>
    <dgm:pt modelId="{9E27CB97-69C2-449A-8022-E20D8E9C1316}" type="pres">
      <dgm:prSet presAssocID="{AC164C48-A9D2-4EC8-9C33-F035F267AFF5}" presName="parentText" presStyleLbl="node1" presStyleIdx="4" presStyleCnt="7">
        <dgm:presLayoutVars>
          <dgm:chMax val="0"/>
          <dgm:bulletEnabled val="1"/>
        </dgm:presLayoutVars>
      </dgm:prSet>
      <dgm:spPr/>
    </dgm:pt>
    <dgm:pt modelId="{532B5298-C1EF-4775-B61C-E5C6D1C01005}" type="pres">
      <dgm:prSet presAssocID="{AC164C48-A9D2-4EC8-9C33-F035F267AFF5}" presName="negativeSpace" presStyleCnt="0"/>
      <dgm:spPr/>
    </dgm:pt>
    <dgm:pt modelId="{02135C99-C625-4BCE-A011-FCA975480C0D}" type="pres">
      <dgm:prSet presAssocID="{AC164C48-A9D2-4EC8-9C33-F035F267AFF5}" presName="childText" presStyleLbl="conFgAcc1" presStyleIdx="4" presStyleCnt="7">
        <dgm:presLayoutVars>
          <dgm:bulletEnabled val="1"/>
        </dgm:presLayoutVars>
      </dgm:prSet>
      <dgm:spPr/>
    </dgm:pt>
    <dgm:pt modelId="{3FF952FE-8C68-4844-AEDE-DA7F284A7486}" type="pres">
      <dgm:prSet presAssocID="{59788D7E-141D-4796-B74F-2F267028C066}" presName="spaceBetweenRectangles" presStyleCnt="0"/>
      <dgm:spPr/>
    </dgm:pt>
    <dgm:pt modelId="{399553D2-11E3-4558-9638-57F17BDF3ABE}" type="pres">
      <dgm:prSet presAssocID="{ED0F342F-E9A9-488C-8E40-7B41D2BB04B9}" presName="parentLin" presStyleCnt="0"/>
      <dgm:spPr/>
    </dgm:pt>
    <dgm:pt modelId="{82CF1017-AB20-4480-ACD9-C71FAA1354D6}" type="pres">
      <dgm:prSet presAssocID="{ED0F342F-E9A9-488C-8E40-7B41D2BB04B9}" presName="parentLeftMargin" presStyleLbl="node1" presStyleIdx="4" presStyleCnt="7"/>
      <dgm:spPr/>
    </dgm:pt>
    <dgm:pt modelId="{769B720E-214A-4B8F-B7BE-8B8AAB3F9C08}" type="pres">
      <dgm:prSet presAssocID="{ED0F342F-E9A9-488C-8E40-7B41D2BB04B9}" presName="parentText" presStyleLbl="node1" presStyleIdx="5" presStyleCnt="7">
        <dgm:presLayoutVars>
          <dgm:chMax val="0"/>
          <dgm:bulletEnabled val="1"/>
        </dgm:presLayoutVars>
      </dgm:prSet>
      <dgm:spPr/>
    </dgm:pt>
    <dgm:pt modelId="{472A6359-68A5-46B3-BDE4-EBB0C529C5BB}" type="pres">
      <dgm:prSet presAssocID="{ED0F342F-E9A9-488C-8E40-7B41D2BB04B9}" presName="negativeSpace" presStyleCnt="0"/>
      <dgm:spPr/>
    </dgm:pt>
    <dgm:pt modelId="{7973D509-163D-489B-A271-DA2BECD91303}" type="pres">
      <dgm:prSet presAssocID="{ED0F342F-E9A9-488C-8E40-7B41D2BB04B9}" presName="childText" presStyleLbl="conFgAcc1" presStyleIdx="5" presStyleCnt="7">
        <dgm:presLayoutVars>
          <dgm:bulletEnabled val="1"/>
        </dgm:presLayoutVars>
      </dgm:prSet>
      <dgm:spPr/>
    </dgm:pt>
    <dgm:pt modelId="{FBC1DA99-871F-4C68-BF06-79D65FAD5F21}" type="pres">
      <dgm:prSet presAssocID="{A281B7FE-CAC4-462E-AEAE-9754C2166316}" presName="spaceBetweenRectangles" presStyleCnt="0"/>
      <dgm:spPr/>
    </dgm:pt>
    <dgm:pt modelId="{C317CEF5-33C0-4672-82C4-E9908F7AD74B}" type="pres">
      <dgm:prSet presAssocID="{18B45BA7-9486-4A86-A7D7-4A3C13D8C6E4}" presName="parentLin" presStyleCnt="0"/>
      <dgm:spPr/>
    </dgm:pt>
    <dgm:pt modelId="{8D83F433-48A5-4FF0-B080-1701A949F63F}" type="pres">
      <dgm:prSet presAssocID="{18B45BA7-9486-4A86-A7D7-4A3C13D8C6E4}" presName="parentLeftMargin" presStyleLbl="node1" presStyleIdx="5" presStyleCnt="7"/>
      <dgm:spPr/>
    </dgm:pt>
    <dgm:pt modelId="{8CAE3E10-C098-4960-AB18-6ED5FD05F8DA}" type="pres">
      <dgm:prSet presAssocID="{18B45BA7-9486-4A86-A7D7-4A3C13D8C6E4}" presName="parentText" presStyleLbl="node1" presStyleIdx="6" presStyleCnt="7">
        <dgm:presLayoutVars>
          <dgm:chMax val="0"/>
          <dgm:bulletEnabled val="1"/>
        </dgm:presLayoutVars>
      </dgm:prSet>
      <dgm:spPr/>
    </dgm:pt>
    <dgm:pt modelId="{E7D0716E-B4A8-49DF-901C-19277F13BE83}" type="pres">
      <dgm:prSet presAssocID="{18B45BA7-9486-4A86-A7D7-4A3C13D8C6E4}" presName="negativeSpace" presStyleCnt="0"/>
      <dgm:spPr/>
    </dgm:pt>
    <dgm:pt modelId="{908A8AA3-5CB2-49B7-A725-9181D1A19D27}" type="pres">
      <dgm:prSet presAssocID="{18B45BA7-9486-4A86-A7D7-4A3C13D8C6E4}" presName="childText" presStyleLbl="conFgAcc1" presStyleIdx="6" presStyleCnt="7">
        <dgm:presLayoutVars>
          <dgm:bulletEnabled val="1"/>
        </dgm:presLayoutVars>
      </dgm:prSet>
      <dgm:spPr/>
    </dgm:pt>
  </dgm:ptLst>
  <dgm:cxnLst>
    <dgm:cxn modelId="{89A51B07-B48D-4DF1-90A7-212E6C9B5535}" type="presOf" srcId="{CD6878B8-6687-46F2-BF3E-B929284E499F}" destId="{FFC4FE76-F7BA-4C3D-94A8-1CB80BB23BFE}" srcOrd="1" destOrd="0" presId="urn:microsoft.com/office/officeart/2005/8/layout/list1"/>
    <dgm:cxn modelId="{CEC1371C-D52C-4BD7-A8A9-E57331E55B23}" type="presOf" srcId="{51DD5707-C148-4C7F-8FCB-7AEF076414D6}" destId="{D3D5AC87-408C-458A-96C0-528EFD645021}" srcOrd="1" destOrd="0" presId="urn:microsoft.com/office/officeart/2005/8/layout/list1"/>
    <dgm:cxn modelId="{8618A021-F247-4190-9AF2-9E0BAF26E78E}" srcId="{BBB9E1B1-F11E-4F42-8965-877BF95F1132}" destId="{AC164C48-A9D2-4EC8-9C33-F035F267AFF5}" srcOrd="4" destOrd="0" parTransId="{390B6D6C-ED70-46B4-AC09-C00AC26347E4}" sibTransId="{59788D7E-141D-4796-B74F-2F267028C066}"/>
    <dgm:cxn modelId="{EF2DA03B-E794-4CC0-9F05-C97C5BD0AE2E}" srcId="{BBB9E1B1-F11E-4F42-8965-877BF95F1132}" destId="{ED0F342F-E9A9-488C-8E40-7B41D2BB04B9}" srcOrd="5" destOrd="0" parTransId="{F835BEE2-8B72-4EB7-A848-2A6A33ACCF9A}" sibTransId="{A281B7FE-CAC4-462E-AEAE-9754C2166316}"/>
    <dgm:cxn modelId="{01E9863F-5373-47F1-BE28-E2659F9DBACD}" type="presOf" srcId="{AC164C48-A9D2-4EC8-9C33-F035F267AFF5}" destId="{16E01358-FBB3-44AE-BBE6-0339E4EF8F9F}" srcOrd="0" destOrd="0" presId="urn:microsoft.com/office/officeart/2005/8/layout/list1"/>
    <dgm:cxn modelId="{50250073-13EF-4E2F-864A-31ED7E44E614}" type="presOf" srcId="{A14380E1-6C54-49E8-AD50-D8EB91C68316}" destId="{CF6BF172-44F4-4B58-A67F-E3D6DD9752A0}" srcOrd="1" destOrd="0" presId="urn:microsoft.com/office/officeart/2005/8/layout/list1"/>
    <dgm:cxn modelId="{647E7F7C-59EE-45DE-9434-3395FA87199C}" type="presOf" srcId="{A14380E1-6C54-49E8-AD50-D8EB91C68316}" destId="{64726160-D222-452C-A8B6-A1C0227A5305}" srcOrd="0" destOrd="0" presId="urn:microsoft.com/office/officeart/2005/8/layout/list1"/>
    <dgm:cxn modelId="{EDB62E82-66E6-42DF-B94B-F78A2AD63EEC}" type="presOf" srcId="{18B45BA7-9486-4A86-A7D7-4A3C13D8C6E4}" destId="{8D83F433-48A5-4FF0-B080-1701A949F63F}" srcOrd="0" destOrd="0" presId="urn:microsoft.com/office/officeart/2005/8/layout/list1"/>
    <dgm:cxn modelId="{F2C32D8A-8D0F-4784-AA5F-90652A720ADC}" type="presOf" srcId="{05CEC702-D1EE-4FC3-BECA-2F874127F96F}" destId="{79A499F7-859C-4B26-BFFE-3C0F5E5B4050}" srcOrd="0" destOrd="0" presId="urn:microsoft.com/office/officeart/2005/8/layout/list1"/>
    <dgm:cxn modelId="{7814EA92-B5BF-4F86-A613-F2CABC2143EE}" type="presOf" srcId="{CD6878B8-6687-46F2-BF3E-B929284E499F}" destId="{E0AC105A-6716-4E32-928B-329FE2F437BF}" srcOrd="0" destOrd="0" presId="urn:microsoft.com/office/officeart/2005/8/layout/list1"/>
    <dgm:cxn modelId="{4101A696-4005-4C0B-B7B9-7D9FA1579A48}" srcId="{BBB9E1B1-F11E-4F42-8965-877BF95F1132}" destId="{51DD5707-C148-4C7F-8FCB-7AEF076414D6}" srcOrd="1" destOrd="0" parTransId="{1AABF2BE-56C6-467D-A480-DF013DD9C4BC}" sibTransId="{F2BD0160-DB9C-4060-B38E-B11B659340AE}"/>
    <dgm:cxn modelId="{31695399-DDDC-41E7-9A2E-A93C31057652}" srcId="{BBB9E1B1-F11E-4F42-8965-877BF95F1132}" destId="{A14380E1-6C54-49E8-AD50-D8EB91C68316}" srcOrd="2" destOrd="0" parTransId="{AC185B50-795D-4A78-BB93-7F0DFA3C5F05}" sibTransId="{8BA1B94C-8C85-4120-86D4-6E0F1D437821}"/>
    <dgm:cxn modelId="{2D61299F-400B-4AAE-839E-E3452C32A4EE}" srcId="{BBB9E1B1-F11E-4F42-8965-877BF95F1132}" destId="{05CEC702-D1EE-4FC3-BECA-2F874127F96F}" srcOrd="0" destOrd="0" parTransId="{98CCDEC2-7D91-485C-B549-6265B9CCC32F}" sibTransId="{DBE5B8CF-9603-4FF8-BA7B-7416DF96946D}"/>
    <dgm:cxn modelId="{74CCAD9F-33B5-46AF-ACE9-E53B862ABE53}" type="presOf" srcId="{AC164C48-A9D2-4EC8-9C33-F035F267AFF5}" destId="{9E27CB97-69C2-449A-8022-E20D8E9C1316}" srcOrd="1" destOrd="0" presId="urn:microsoft.com/office/officeart/2005/8/layout/list1"/>
    <dgm:cxn modelId="{4F724DA1-90D5-4D93-BE48-66211284B671}" type="presOf" srcId="{51DD5707-C148-4C7F-8FCB-7AEF076414D6}" destId="{C93E00BB-E977-4FA6-9549-4966E541EFEC}" srcOrd="0" destOrd="0" presId="urn:microsoft.com/office/officeart/2005/8/layout/list1"/>
    <dgm:cxn modelId="{7659C9AC-9145-45E9-8B1C-0180FE588533}" type="presOf" srcId="{05CEC702-D1EE-4FC3-BECA-2F874127F96F}" destId="{B834E16E-092A-480B-A63B-D8F5BE9514CD}" srcOrd="1" destOrd="0" presId="urn:microsoft.com/office/officeart/2005/8/layout/list1"/>
    <dgm:cxn modelId="{DF1119C1-ED1A-49BC-A10D-42E4AC7D0238}" type="presOf" srcId="{BBB9E1B1-F11E-4F42-8965-877BF95F1132}" destId="{227BEB4D-B77E-48F8-988A-79BF3A25D45E}" srcOrd="0" destOrd="0" presId="urn:microsoft.com/office/officeart/2005/8/layout/list1"/>
    <dgm:cxn modelId="{DCB8C2DC-5223-43AD-A344-8F63438C8B96}" type="presOf" srcId="{18B45BA7-9486-4A86-A7D7-4A3C13D8C6E4}" destId="{8CAE3E10-C098-4960-AB18-6ED5FD05F8DA}" srcOrd="1" destOrd="0" presId="urn:microsoft.com/office/officeart/2005/8/layout/list1"/>
    <dgm:cxn modelId="{EA7AC8EA-7A84-46BF-9DF5-CAD9738718FD}" srcId="{BBB9E1B1-F11E-4F42-8965-877BF95F1132}" destId="{CD6878B8-6687-46F2-BF3E-B929284E499F}" srcOrd="3" destOrd="0" parTransId="{403BF23A-C27E-4499-BCA7-3075F6ACC878}" sibTransId="{A8303A0E-FC86-4A17-B6B2-5DB4DAF519D7}"/>
    <dgm:cxn modelId="{82472BF2-D408-40C4-8CA6-303DF683FEB7}" srcId="{BBB9E1B1-F11E-4F42-8965-877BF95F1132}" destId="{18B45BA7-9486-4A86-A7D7-4A3C13D8C6E4}" srcOrd="6" destOrd="0" parTransId="{437151CB-B2A3-4483-9D2C-08AA23477F23}" sibTransId="{BF9950D2-07EE-4DA5-9537-8346F4512E87}"/>
    <dgm:cxn modelId="{CA5791F2-6BEA-45C2-805B-F26344BCFD22}" type="presOf" srcId="{ED0F342F-E9A9-488C-8E40-7B41D2BB04B9}" destId="{82CF1017-AB20-4480-ACD9-C71FAA1354D6}" srcOrd="0" destOrd="0" presId="urn:microsoft.com/office/officeart/2005/8/layout/list1"/>
    <dgm:cxn modelId="{84AEC0F2-E995-449F-B68F-8458590B7807}" type="presOf" srcId="{ED0F342F-E9A9-488C-8E40-7B41D2BB04B9}" destId="{769B720E-214A-4B8F-B7BE-8B8AAB3F9C08}" srcOrd="1" destOrd="0" presId="urn:microsoft.com/office/officeart/2005/8/layout/list1"/>
    <dgm:cxn modelId="{72FB9B6D-BC05-42FB-8DC8-5B47A3EC3303}" type="presParOf" srcId="{227BEB4D-B77E-48F8-988A-79BF3A25D45E}" destId="{6069CAF7-0B56-42FD-9D7F-CE16579F49DE}" srcOrd="0" destOrd="0" presId="urn:microsoft.com/office/officeart/2005/8/layout/list1"/>
    <dgm:cxn modelId="{CF1A6449-9E85-46C2-A75A-72B229A509A6}" type="presParOf" srcId="{6069CAF7-0B56-42FD-9D7F-CE16579F49DE}" destId="{79A499F7-859C-4B26-BFFE-3C0F5E5B4050}" srcOrd="0" destOrd="0" presId="urn:microsoft.com/office/officeart/2005/8/layout/list1"/>
    <dgm:cxn modelId="{3DFF8C20-E45E-40E0-A4CA-09334BDA5636}" type="presParOf" srcId="{6069CAF7-0B56-42FD-9D7F-CE16579F49DE}" destId="{B834E16E-092A-480B-A63B-D8F5BE9514CD}" srcOrd="1" destOrd="0" presId="urn:microsoft.com/office/officeart/2005/8/layout/list1"/>
    <dgm:cxn modelId="{A5AAAF58-4862-42BD-845F-23E1CAFD78CC}" type="presParOf" srcId="{227BEB4D-B77E-48F8-988A-79BF3A25D45E}" destId="{E31D33D0-0383-418D-B578-21D1D6906D16}" srcOrd="1" destOrd="0" presId="urn:microsoft.com/office/officeart/2005/8/layout/list1"/>
    <dgm:cxn modelId="{BF973EFD-C399-496F-A259-17EF7565225A}" type="presParOf" srcId="{227BEB4D-B77E-48F8-988A-79BF3A25D45E}" destId="{72796249-FCEE-41CC-BDC9-E51F679FB1A1}" srcOrd="2" destOrd="0" presId="urn:microsoft.com/office/officeart/2005/8/layout/list1"/>
    <dgm:cxn modelId="{61853862-599D-44F4-8463-E2433730A0D2}" type="presParOf" srcId="{227BEB4D-B77E-48F8-988A-79BF3A25D45E}" destId="{24774FE0-7596-4B47-98AC-245CC843AB44}" srcOrd="3" destOrd="0" presId="urn:microsoft.com/office/officeart/2005/8/layout/list1"/>
    <dgm:cxn modelId="{8355B792-AE27-4022-85E6-9837F9188260}" type="presParOf" srcId="{227BEB4D-B77E-48F8-988A-79BF3A25D45E}" destId="{F3B11A1E-D4DD-4C09-8DE8-76DFB80ADF87}" srcOrd="4" destOrd="0" presId="urn:microsoft.com/office/officeart/2005/8/layout/list1"/>
    <dgm:cxn modelId="{01845B3C-3AF5-4B48-B0B1-6A1E4D070790}" type="presParOf" srcId="{F3B11A1E-D4DD-4C09-8DE8-76DFB80ADF87}" destId="{C93E00BB-E977-4FA6-9549-4966E541EFEC}" srcOrd="0" destOrd="0" presId="urn:microsoft.com/office/officeart/2005/8/layout/list1"/>
    <dgm:cxn modelId="{1AE87B59-943F-4F3E-B30A-0AC841F78BA4}" type="presParOf" srcId="{F3B11A1E-D4DD-4C09-8DE8-76DFB80ADF87}" destId="{D3D5AC87-408C-458A-96C0-528EFD645021}" srcOrd="1" destOrd="0" presId="urn:microsoft.com/office/officeart/2005/8/layout/list1"/>
    <dgm:cxn modelId="{BC3A7086-9363-4939-A4E2-D2C7FD3B193F}" type="presParOf" srcId="{227BEB4D-B77E-48F8-988A-79BF3A25D45E}" destId="{0D44FAC1-09BB-4D36-9DB4-6B509D822361}" srcOrd="5" destOrd="0" presId="urn:microsoft.com/office/officeart/2005/8/layout/list1"/>
    <dgm:cxn modelId="{37C958AB-D564-4E46-B225-1F2AA18F4161}" type="presParOf" srcId="{227BEB4D-B77E-48F8-988A-79BF3A25D45E}" destId="{3C6EADDE-0775-4841-9400-ED689CB8A4D3}" srcOrd="6" destOrd="0" presId="urn:microsoft.com/office/officeart/2005/8/layout/list1"/>
    <dgm:cxn modelId="{2E36A5E8-07E4-49DA-AEB3-8CD16597CA9D}" type="presParOf" srcId="{227BEB4D-B77E-48F8-988A-79BF3A25D45E}" destId="{1D8FFDC6-612E-4BDF-8FBE-7F09A1855C68}" srcOrd="7" destOrd="0" presId="urn:microsoft.com/office/officeart/2005/8/layout/list1"/>
    <dgm:cxn modelId="{6830483B-070D-43E4-B070-60B69552A24F}" type="presParOf" srcId="{227BEB4D-B77E-48F8-988A-79BF3A25D45E}" destId="{ECA4EBB1-D323-46CF-834F-636CBA7DF35D}" srcOrd="8" destOrd="0" presId="urn:microsoft.com/office/officeart/2005/8/layout/list1"/>
    <dgm:cxn modelId="{9D6ABE13-A00F-4089-B4F9-4912A9772E07}" type="presParOf" srcId="{ECA4EBB1-D323-46CF-834F-636CBA7DF35D}" destId="{64726160-D222-452C-A8B6-A1C0227A5305}" srcOrd="0" destOrd="0" presId="urn:microsoft.com/office/officeart/2005/8/layout/list1"/>
    <dgm:cxn modelId="{0095FB54-D2E2-48BB-976C-5F1BF9A78120}" type="presParOf" srcId="{ECA4EBB1-D323-46CF-834F-636CBA7DF35D}" destId="{CF6BF172-44F4-4B58-A67F-E3D6DD9752A0}" srcOrd="1" destOrd="0" presId="urn:microsoft.com/office/officeart/2005/8/layout/list1"/>
    <dgm:cxn modelId="{8EFE4384-B763-4706-AC73-C826846A02C5}" type="presParOf" srcId="{227BEB4D-B77E-48F8-988A-79BF3A25D45E}" destId="{8A58680A-26CA-4C55-9658-A7FCC466B8DB}" srcOrd="9" destOrd="0" presId="urn:microsoft.com/office/officeart/2005/8/layout/list1"/>
    <dgm:cxn modelId="{EAAA85DA-6674-4BD4-9B41-352B4AC7305E}" type="presParOf" srcId="{227BEB4D-B77E-48F8-988A-79BF3A25D45E}" destId="{A41D1446-3E25-4D25-9A9E-D1D6B75CE084}" srcOrd="10" destOrd="0" presId="urn:microsoft.com/office/officeart/2005/8/layout/list1"/>
    <dgm:cxn modelId="{AACBC7EC-4F24-4FAD-BBA2-638F7F324780}" type="presParOf" srcId="{227BEB4D-B77E-48F8-988A-79BF3A25D45E}" destId="{C289142F-94DC-4F5D-AD60-F5F2EA71D36A}" srcOrd="11" destOrd="0" presId="urn:microsoft.com/office/officeart/2005/8/layout/list1"/>
    <dgm:cxn modelId="{2248383F-C3DB-4219-8874-755D59FBD185}" type="presParOf" srcId="{227BEB4D-B77E-48F8-988A-79BF3A25D45E}" destId="{53EFCEEB-23C9-4397-985E-7A04F641880B}" srcOrd="12" destOrd="0" presId="urn:microsoft.com/office/officeart/2005/8/layout/list1"/>
    <dgm:cxn modelId="{41F9C488-8FCD-4C2D-BB81-239B3CB9EEB2}" type="presParOf" srcId="{53EFCEEB-23C9-4397-985E-7A04F641880B}" destId="{E0AC105A-6716-4E32-928B-329FE2F437BF}" srcOrd="0" destOrd="0" presId="urn:microsoft.com/office/officeart/2005/8/layout/list1"/>
    <dgm:cxn modelId="{0437C8DB-B421-40CB-8EF9-2651227552B5}" type="presParOf" srcId="{53EFCEEB-23C9-4397-985E-7A04F641880B}" destId="{FFC4FE76-F7BA-4C3D-94A8-1CB80BB23BFE}" srcOrd="1" destOrd="0" presId="urn:microsoft.com/office/officeart/2005/8/layout/list1"/>
    <dgm:cxn modelId="{63CDE5AD-519A-47CE-B6A6-23AB54FB7FB8}" type="presParOf" srcId="{227BEB4D-B77E-48F8-988A-79BF3A25D45E}" destId="{5B5F925F-5EF7-430C-AE6E-661DF74A3884}" srcOrd="13" destOrd="0" presId="urn:microsoft.com/office/officeart/2005/8/layout/list1"/>
    <dgm:cxn modelId="{09EA10F1-93B2-437A-9F3A-BEB4FC3B7CEB}" type="presParOf" srcId="{227BEB4D-B77E-48F8-988A-79BF3A25D45E}" destId="{C646B7FC-6985-40BA-84C1-47939516D7AA}" srcOrd="14" destOrd="0" presId="urn:microsoft.com/office/officeart/2005/8/layout/list1"/>
    <dgm:cxn modelId="{4BF4071F-CD4E-4E24-919B-8B765D2911E2}" type="presParOf" srcId="{227BEB4D-B77E-48F8-988A-79BF3A25D45E}" destId="{6221DB86-55EF-4DA4-BD12-E46A12C115B4}" srcOrd="15" destOrd="0" presId="urn:microsoft.com/office/officeart/2005/8/layout/list1"/>
    <dgm:cxn modelId="{8CE1D1E9-A70F-427B-B12F-3F5B8899DCB8}" type="presParOf" srcId="{227BEB4D-B77E-48F8-988A-79BF3A25D45E}" destId="{EA58D6A8-C992-46B8-A496-053299677AEC}" srcOrd="16" destOrd="0" presId="urn:microsoft.com/office/officeart/2005/8/layout/list1"/>
    <dgm:cxn modelId="{3968E4E1-99EA-4603-978B-7359246FCACD}" type="presParOf" srcId="{EA58D6A8-C992-46B8-A496-053299677AEC}" destId="{16E01358-FBB3-44AE-BBE6-0339E4EF8F9F}" srcOrd="0" destOrd="0" presId="urn:microsoft.com/office/officeart/2005/8/layout/list1"/>
    <dgm:cxn modelId="{FBD3DC5A-700E-419C-ACAE-1E37F5136E9E}" type="presParOf" srcId="{EA58D6A8-C992-46B8-A496-053299677AEC}" destId="{9E27CB97-69C2-449A-8022-E20D8E9C1316}" srcOrd="1" destOrd="0" presId="urn:microsoft.com/office/officeart/2005/8/layout/list1"/>
    <dgm:cxn modelId="{B1AA5803-AB01-4825-8500-2C8AFAD385C1}" type="presParOf" srcId="{227BEB4D-B77E-48F8-988A-79BF3A25D45E}" destId="{532B5298-C1EF-4775-B61C-E5C6D1C01005}" srcOrd="17" destOrd="0" presId="urn:microsoft.com/office/officeart/2005/8/layout/list1"/>
    <dgm:cxn modelId="{E4F1E22C-7FEC-4B85-956F-4AF9187F92E2}" type="presParOf" srcId="{227BEB4D-B77E-48F8-988A-79BF3A25D45E}" destId="{02135C99-C625-4BCE-A011-FCA975480C0D}" srcOrd="18" destOrd="0" presId="urn:microsoft.com/office/officeart/2005/8/layout/list1"/>
    <dgm:cxn modelId="{02C3B0A5-5ECF-49B8-A7C8-8AB07E871120}" type="presParOf" srcId="{227BEB4D-B77E-48F8-988A-79BF3A25D45E}" destId="{3FF952FE-8C68-4844-AEDE-DA7F284A7486}" srcOrd="19" destOrd="0" presId="urn:microsoft.com/office/officeart/2005/8/layout/list1"/>
    <dgm:cxn modelId="{0E1DDD13-F4F6-4FA9-91B7-42F7D3BD39B3}" type="presParOf" srcId="{227BEB4D-B77E-48F8-988A-79BF3A25D45E}" destId="{399553D2-11E3-4558-9638-57F17BDF3ABE}" srcOrd="20" destOrd="0" presId="urn:microsoft.com/office/officeart/2005/8/layout/list1"/>
    <dgm:cxn modelId="{BEEE086F-C23D-4379-A25F-97D3B7A401CA}" type="presParOf" srcId="{399553D2-11E3-4558-9638-57F17BDF3ABE}" destId="{82CF1017-AB20-4480-ACD9-C71FAA1354D6}" srcOrd="0" destOrd="0" presId="urn:microsoft.com/office/officeart/2005/8/layout/list1"/>
    <dgm:cxn modelId="{C3B83608-42D4-492F-AA54-0F7A4357BC10}" type="presParOf" srcId="{399553D2-11E3-4558-9638-57F17BDF3ABE}" destId="{769B720E-214A-4B8F-B7BE-8B8AAB3F9C08}" srcOrd="1" destOrd="0" presId="urn:microsoft.com/office/officeart/2005/8/layout/list1"/>
    <dgm:cxn modelId="{EDF6EA75-5449-4E7B-A3DD-13334567ABBC}" type="presParOf" srcId="{227BEB4D-B77E-48F8-988A-79BF3A25D45E}" destId="{472A6359-68A5-46B3-BDE4-EBB0C529C5BB}" srcOrd="21" destOrd="0" presId="urn:microsoft.com/office/officeart/2005/8/layout/list1"/>
    <dgm:cxn modelId="{75935612-7D54-40DD-9433-AE47AF3461CA}" type="presParOf" srcId="{227BEB4D-B77E-48F8-988A-79BF3A25D45E}" destId="{7973D509-163D-489B-A271-DA2BECD91303}" srcOrd="22" destOrd="0" presId="urn:microsoft.com/office/officeart/2005/8/layout/list1"/>
    <dgm:cxn modelId="{DA744B1D-3A54-4384-B323-53304DFA30B4}" type="presParOf" srcId="{227BEB4D-B77E-48F8-988A-79BF3A25D45E}" destId="{FBC1DA99-871F-4C68-BF06-79D65FAD5F21}" srcOrd="23" destOrd="0" presId="urn:microsoft.com/office/officeart/2005/8/layout/list1"/>
    <dgm:cxn modelId="{F1DC4B92-CCE8-4E1B-BDEE-977B10C4935C}" type="presParOf" srcId="{227BEB4D-B77E-48F8-988A-79BF3A25D45E}" destId="{C317CEF5-33C0-4672-82C4-E9908F7AD74B}" srcOrd="24" destOrd="0" presId="urn:microsoft.com/office/officeart/2005/8/layout/list1"/>
    <dgm:cxn modelId="{9D4DA080-BEEB-46B1-A3DD-CF3B9BD90932}" type="presParOf" srcId="{C317CEF5-33C0-4672-82C4-E9908F7AD74B}" destId="{8D83F433-48A5-4FF0-B080-1701A949F63F}" srcOrd="0" destOrd="0" presId="urn:microsoft.com/office/officeart/2005/8/layout/list1"/>
    <dgm:cxn modelId="{5FA2FA49-5F97-406F-933A-FC18401029CD}" type="presParOf" srcId="{C317CEF5-33C0-4672-82C4-E9908F7AD74B}" destId="{8CAE3E10-C098-4960-AB18-6ED5FD05F8DA}" srcOrd="1" destOrd="0" presId="urn:microsoft.com/office/officeart/2005/8/layout/list1"/>
    <dgm:cxn modelId="{DDD76EE7-5923-435F-9D24-37B55CEB02CC}" type="presParOf" srcId="{227BEB4D-B77E-48F8-988A-79BF3A25D45E}" destId="{E7D0716E-B4A8-49DF-901C-19277F13BE83}" srcOrd="25" destOrd="0" presId="urn:microsoft.com/office/officeart/2005/8/layout/list1"/>
    <dgm:cxn modelId="{4E23A507-EE5B-4028-B515-B0FCA97B78C2}" type="presParOf" srcId="{227BEB4D-B77E-48F8-988A-79BF3A25D45E}" destId="{908A8AA3-5CB2-49B7-A725-9181D1A19D27}"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EAA7A-E7DA-4F96-9163-176D8E66F671}">
      <dsp:nvSpPr>
        <dsp:cNvPr id="0" name=""/>
        <dsp:cNvSpPr/>
      </dsp:nvSpPr>
      <dsp:spPr>
        <a:xfrm>
          <a:off x="0" y="0"/>
          <a:ext cx="5903402" cy="133429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is-IS" sz="6100" b="1" kern="1200" dirty="0">
              <a:solidFill>
                <a:schemeClr val="bg1"/>
              </a:solidFill>
              <a:latin typeface="Calibri Light"/>
              <a:cs typeface="Calibri Light"/>
            </a:rPr>
            <a:t>Kjarnaviðmið</a:t>
          </a:r>
          <a:endParaRPr lang="is-IS" sz="6100" b="1" i="0" u="none" strike="noStrike" kern="1200" cap="none" baseline="0" noProof="0" dirty="0">
            <a:solidFill>
              <a:srgbClr val="010000"/>
            </a:solidFill>
            <a:latin typeface="Calibri Light"/>
            <a:cs typeface="Calibri Light"/>
          </a:endParaRPr>
        </a:p>
      </dsp:txBody>
      <dsp:txXfrm>
        <a:off x="0" y="0"/>
        <a:ext cx="5903402" cy="1334293"/>
      </dsp:txXfrm>
    </dsp:sp>
    <dsp:sp modelId="{8D85B8C8-B29E-4E99-A42F-6831E6C056AE}">
      <dsp:nvSpPr>
        <dsp:cNvPr id="0" name=""/>
        <dsp:cNvSpPr/>
      </dsp:nvSpPr>
      <dsp:spPr>
        <a:xfrm>
          <a:off x="2882" y="1334293"/>
          <a:ext cx="1965878" cy="28020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is-IS" sz="4200" kern="1200" noProof="0">
              <a:cs typeface="Calibri Light"/>
            </a:rPr>
            <a:t>Öryggis</a:t>
          </a:r>
          <a:endParaRPr lang="is-IS" sz="4200" kern="1200" noProof="0"/>
        </a:p>
      </dsp:txBody>
      <dsp:txXfrm>
        <a:off x="2882" y="1334293"/>
        <a:ext cx="1965878" cy="2802016"/>
      </dsp:txXfrm>
    </dsp:sp>
    <dsp:sp modelId="{3A6B4098-8DA0-4C06-9BD6-630344B0A7D1}">
      <dsp:nvSpPr>
        <dsp:cNvPr id="0" name=""/>
        <dsp:cNvSpPr/>
      </dsp:nvSpPr>
      <dsp:spPr>
        <a:xfrm>
          <a:off x="1968761" y="1334293"/>
          <a:ext cx="1965878" cy="28020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is-IS" sz="4200" kern="1200" noProof="0">
              <a:cs typeface="Calibri Light"/>
            </a:rPr>
            <a:t>Heilsu</a:t>
          </a:r>
          <a:endParaRPr lang="is-IS" sz="4200" kern="1200" noProof="0"/>
        </a:p>
      </dsp:txBody>
      <dsp:txXfrm>
        <a:off x="1968761" y="1334293"/>
        <a:ext cx="1965878" cy="2802016"/>
      </dsp:txXfrm>
    </dsp:sp>
    <dsp:sp modelId="{128ED49E-082F-4FC0-AC29-4CE4748A4728}">
      <dsp:nvSpPr>
        <dsp:cNvPr id="0" name=""/>
        <dsp:cNvSpPr/>
      </dsp:nvSpPr>
      <dsp:spPr>
        <a:xfrm>
          <a:off x="3934640" y="1334293"/>
          <a:ext cx="1965878" cy="280201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s-IS" sz="3200" kern="1200" noProof="0"/>
            <a:t>Jafnvægi vinnu og einkalífs</a:t>
          </a:r>
        </a:p>
      </dsp:txBody>
      <dsp:txXfrm>
        <a:off x="3934640" y="1334293"/>
        <a:ext cx="1965878" cy="2802016"/>
      </dsp:txXfrm>
    </dsp:sp>
    <dsp:sp modelId="{2BF32119-0B06-465B-8E52-D6B33E04D4C3}">
      <dsp:nvSpPr>
        <dsp:cNvPr id="0" name=""/>
        <dsp:cNvSpPr/>
      </dsp:nvSpPr>
      <dsp:spPr>
        <a:xfrm>
          <a:off x="0" y="4136309"/>
          <a:ext cx="5903402" cy="31133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09C2-4F24-466D-8176-36FDEBD57C4B}">
      <dsp:nvSpPr>
        <dsp:cNvPr id="0" name=""/>
        <dsp:cNvSpPr/>
      </dsp:nvSpPr>
      <dsp:spPr>
        <a:xfrm>
          <a:off x="0" y="303095"/>
          <a:ext cx="4622131" cy="428400"/>
        </a:xfrm>
        <a:prstGeom prst="rect">
          <a:avLst/>
        </a:prstGeom>
        <a:solidFill>
          <a:schemeClr val="lt1">
            <a:alpha val="90000"/>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9EABD0-1BF5-448F-8C63-4EB130BC2154}">
      <dsp:nvSpPr>
        <dsp:cNvPr id="0" name=""/>
        <dsp:cNvSpPr/>
      </dsp:nvSpPr>
      <dsp:spPr>
        <a:xfrm>
          <a:off x="231106" y="52175"/>
          <a:ext cx="3235491" cy="501840"/>
        </a:xfrm>
        <a:prstGeom prst="roundRect">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294" tIns="0" rIns="122294" bIns="0" numCol="1" spcCol="1270" anchor="ctr" anchorCtr="0">
          <a:noAutofit/>
        </a:bodyPr>
        <a:lstStyle/>
        <a:p>
          <a:pPr marL="0" lvl="0" indent="0" algn="l" defTabSz="755650">
            <a:lnSpc>
              <a:spcPct val="90000"/>
            </a:lnSpc>
            <a:spcBef>
              <a:spcPct val="0"/>
            </a:spcBef>
            <a:spcAft>
              <a:spcPct val="35000"/>
            </a:spcAft>
            <a:buNone/>
          </a:pPr>
          <a:r>
            <a:rPr lang="is-IS" sz="1700" b="1" kern="1200" noProof="1">
              <a:solidFill>
                <a:schemeClr val="tx1"/>
              </a:solidFill>
              <a:cs typeface="Calibri Light"/>
            </a:rPr>
            <a:t>Viðhorfsbreyting</a:t>
          </a:r>
          <a:endParaRPr lang="is-IS" sz="1700" b="1" kern="1200" noProof="1">
            <a:solidFill>
              <a:srgbClr val="010000"/>
            </a:solidFill>
            <a:latin typeface="Calibri Light"/>
            <a:cs typeface="Calibri Light"/>
          </a:endParaRPr>
        </a:p>
      </dsp:txBody>
      <dsp:txXfrm>
        <a:off x="255604" y="76673"/>
        <a:ext cx="3186495" cy="452844"/>
      </dsp:txXfrm>
    </dsp:sp>
    <dsp:sp modelId="{6DBC2164-D13E-4400-8D2E-F52449C41E56}">
      <dsp:nvSpPr>
        <dsp:cNvPr id="0" name=""/>
        <dsp:cNvSpPr/>
      </dsp:nvSpPr>
      <dsp:spPr>
        <a:xfrm>
          <a:off x="0" y="1074215"/>
          <a:ext cx="4622131" cy="428400"/>
        </a:xfrm>
        <a:prstGeom prst="rect">
          <a:avLst/>
        </a:prstGeom>
        <a:solidFill>
          <a:schemeClr val="lt1">
            <a:alpha val="90000"/>
            <a:hueOff val="0"/>
            <a:satOff val="0"/>
            <a:lumOff val="0"/>
            <a:alphaOff val="0"/>
          </a:schemeClr>
        </a:solidFill>
        <a:ln w="12700" cap="flat" cmpd="sng" algn="ctr">
          <a:solidFill>
            <a:schemeClr val="accent4">
              <a:shade val="50000"/>
              <a:hueOff val="-222602"/>
              <a:satOff val="-1821"/>
              <a:lumOff val="175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428B47-A246-4D0D-AFC6-EC125800C85A}">
      <dsp:nvSpPr>
        <dsp:cNvPr id="0" name=""/>
        <dsp:cNvSpPr/>
      </dsp:nvSpPr>
      <dsp:spPr>
        <a:xfrm>
          <a:off x="231106" y="823295"/>
          <a:ext cx="3235491" cy="501840"/>
        </a:xfrm>
        <a:prstGeom prst="roundRect">
          <a:avLst/>
        </a:prstGeom>
        <a:solidFill>
          <a:schemeClr val="accent4">
            <a:shade val="50000"/>
            <a:hueOff val="-222602"/>
            <a:satOff val="-1821"/>
            <a:lumOff val="175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294" tIns="0" rIns="122294" bIns="0" numCol="1" spcCol="1270" anchor="ctr" anchorCtr="0">
          <a:noAutofit/>
        </a:bodyPr>
        <a:lstStyle/>
        <a:p>
          <a:pPr marL="0" lvl="0" indent="0" algn="l" defTabSz="755650">
            <a:lnSpc>
              <a:spcPct val="90000"/>
            </a:lnSpc>
            <a:spcBef>
              <a:spcPct val="0"/>
            </a:spcBef>
            <a:spcAft>
              <a:spcPct val="35000"/>
            </a:spcAft>
            <a:buNone/>
          </a:pPr>
          <a:r>
            <a:rPr lang="is-IS" sz="1700" b="1" kern="1200" noProof="1">
              <a:solidFill>
                <a:schemeClr val="tx1"/>
              </a:solidFill>
              <a:cs typeface="Calibri Light"/>
            </a:rPr>
            <a:t>Hugsað út fyrir boxið</a:t>
          </a:r>
        </a:p>
      </dsp:txBody>
      <dsp:txXfrm>
        <a:off x="255604" y="847793"/>
        <a:ext cx="3186495" cy="452844"/>
      </dsp:txXfrm>
    </dsp:sp>
    <dsp:sp modelId="{82FB345A-0476-4C4C-A36E-0077C3B13B51}">
      <dsp:nvSpPr>
        <dsp:cNvPr id="0" name=""/>
        <dsp:cNvSpPr/>
      </dsp:nvSpPr>
      <dsp:spPr>
        <a:xfrm>
          <a:off x="0" y="1845336"/>
          <a:ext cx="4622131" cy="428400"/>
        </a:xfrm>
        <a:prstGeom prst="rect">
          <a:avLst/>
        </a:prstGeom>
        <a:solidFill>
          <a:schemeClr val="lt1">
            <a:alpha val="90000"/>
            <a:hueOff val="0"/>
            <a:satOff val="0"/>
            <a:lumOff val="0"/>
            <a:alphaOff val="0"/>
          </a:schemeClr>
        </a:solidFill>
        <a:ln w="12700" cap="flat" cmpd="sng" algn="ctr">
          <a:solidFill>
            <a:schemeClr val="accent4">
              <a:shade val="50000"/>
              <a:hueOff val="-445203"/>
              <a:satOff val="-3642"/>
              <a:lumOff val="350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3B98-DC04-4889-BD66-BCD903F6EB0D}">
      <dsp:nvSpPr>
        <dsp:cNvPr id="0" name=""/>
        <dsp:cNvSpPr/>
      </dsp:nvSpPr>
      <dsp:spPr>
        <a:xfrm>
          <a:off x="231106" y="1594415"/>
          <a:ext cx="3235491" cy="501840"/>
        </a:xfrm>
        <a:prstGeom prst="roundRect">
          <a:avLst/>
        </a:prstGeom>
        <a:solidFill>
          <a:schemeClr val="accent4">
            <a:shade val="50000"/>
            <a:hueOff val="-445203"/>
            <a:satOff val="-3642"/>
            <a:lumOff val="350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294" tIns="0" rIns="122294" bIns="0" numCol="1" spcCol="1270" anchor="ctr" anchorCtr="0">
          <a:noAutofit/>
        </a:bodyPr>
        <a:lstStyle/>
        <a:p>
          <a:pPr marL="0" lvl="0" indent="0" algn="l" defTabSz="755650">
            <a:lnSpc>
              <a:spcPct val="90000"/>
            </a:lnSpc>
            <a:spcBef>
              <a:spcPct val="0"/>
            </a:spcBef>
            <a:spcAft>
              <a:spcPct val="35000"/>
            </a:spcAft>
            <a:buNone/>
          </a:pPr>
          <a:r>
            <a:rPr lang="is-IS" sz="1700" b="1" kern="1200" noProof="1">
              <a:solidFill>
                <a:schemeClr val="tx1"/>
              </a:solidFill>
              <a:cs typeface="Calibri Light"/>
            </a:rPr>
            <a:t>Kerfisbreytingar</a:t>
          </a:r>
        </a:p>
      </dsp:txBody>
      <dsp:txXfrm>
        <a:off x="255604" y="1618913"/>
        <a:ext cx="3186495" cy="452844"/>
      </dsp:txXfrm>
    </dsp:sp>
    <dsp:sp modelId="{BF20E441-8AEB-40B1-9E39-D8166DE55F0E}">
      <dsp:nvSpPr>
        <dsp:cNvPr id="0" name=""/>
        <dsp:cNvSpPr/>
      </dsp:nvSpPr>
      <dsp:spPr>
        <a:xfrm>
          <a:off x="0" y="2616456"/>
          <a:ext cx="4622131" cy="428400"/>
        </a:xfrm>
        <a:prstGeom prst="rect">
          <a:avLst/>
        </a:prstGeom>
        <a:solidFill>
          <a:schemeClr val="lt1">
            <a:alpha val="90000"/>
            <a:hueOff val="0"/>
            <a:satOff val="0"/>
            <a:lumOff val="0"/>
            <a:alphaOff val="0"/>
          </a:schemeClr>
        </a:solidFill>
        <a:ln w="12700" cap="flat" cmpd="sng" algn="ctr">
          <a:solidFill>
            <a:schemeClr val="accent4">
              <a:shade val="50000"/>
              <a:hueOff val="-445203"/>
              <a:satOff val="-3642"/>
              <a:lumOff val="350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F0784-F1ED-4269-8F94-A4936A0E4D6E}">
      <dsp:nvSpPr>
        <dsp:cNvPr id="0" name=""/>
        <dsp:cNvSpPr/>
      </dsp:nvSpPr>
      <dsp:spPr>
        <a:xfrm>
          <a:off x="231106" y="2365536"/>
          <a:ext cx="3235491" cy="501840"/>
        </a:xfrm>
        <a:prstGeom prst="roundRect">
          <a:avLst/>
        </a:prstGeom>
        <a:solidFill>
          <a:schemeClr val="accent4">
            <a:shade val="50000"/>
            <a:hueOff val="-445203"/>
            <a:satOff val="-3642"/>
            <a:lumOff val="350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294" tIns="0" rIns="122294" bIns="0" numCol="1" spcCol="1270" anchor="ctr" anchorCtr="0">
          <a:noAutofit/>
        </a:bodyPr>
        <a:lstStyle/>
        <a:p>
          <a:pPr marL="0" lvl="0" indent="0" algn="l" defTabSz="755650">
            <a:lnSpc>
              <a:spcPct val="90000"/>
            </a:lnSpc>
            <a:spcBef>
              <a:spcPct val="0"/>
            </a:spcBef>
            <a:spcAft>
              <a:spcPct val="35000"/>
            </a:spcAft>
            <a:buNone/>
          </a:pPr>
          <a:r>
            <a:rPr lang="is-IS" sz="1700" b="1" kern="1200" noProof="1">
              <a:solidFill>
                <a:schemeClr val="tx1"/>
              </a:solidFill>
              <a:cs typeface="Calibri Light"/>
            </a:rPr>
            <a:t>Fræðsluherferð</a:t>
          </a:r>
        </a:p>
      </dsp:txBody>
      <dsp:txXfrm>
        <a:off x="255604" y="2390034"/>
        <a:ext cx="3186495" cy="452844"/>
      </dsp:txXfrm>
    </dsp:sp>
    <dsp:sp modelId="{4E9E0091-C884-4BC4-AB19-86963AF91ABE}">
      <dsp:nvSpPr>
        <dsp:cNvPr id="0" name=""/>
        <dsp:cNvSpPr/>
      </dsp:nvSpPr>
      <dsp:spPr>
        <a:xfrm>
          <a:off x="0" y="3387576"/>
          <a:ext cx="4622131" cy="428400"/>
        </a:xfrm>
        <a:prstGeom prst="rect">
          <a:avLst/>
        </a:prstGeom>
        <a:solidFill>
          <a:schemeClr val="lt1">
            <a:alpha val="90000"/>
            <a:hueOff val="0"/>
            <a:satOff val="0"/>
            <a:lumOff val="0"/>
            <a:alphaOff val="0"/>
          </a:schemeClr>
        </a:solidFill>
        <a:ln w="12700" cap="flat" cmpd="sng" algn="ctr">
          <a:solidFill>
            <a:schemeClr val="accent4">
              <a:shade val="50000"/>
              <a:hueOff val="-222602"/>
              <a:satOff val="-1821"/>
              <a:lumOff val="175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659133-6864-4187-AE0A-721369101A16}">
      <dsp:nvSpPr>
        <dsp:cNvPr id="0" name=""/>
        <dsp:cNvSpPr/>
      </dsp:nvSpPr>
      <dsp:spPr>
        <a:xfrm>
          <a:off x="231106" y="3136656"/>
          <a:ext cx="3235491" cy="501840"/>
        </a:xfrm>
        <a:prstGeom prst="roundRect">
          <a:avLst/>
        </a:prstGeom>
        <a:solidFill>
          <a:schemeClr val="accent4">
            <a:shade val="50000"/>
            <a:hueOff val="-222602"/>
            <a:satOff val="-1821"/>
            <a:lumOff val="175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294" tIns="0" rIns="122294" bIns="0" numCol="1" spcCol="1270" anchor="ctr" anchorCtr="0">
          <a:noAutofit/>
        </a:bodyPr>
        <a:lstStyle/>
        <a:p>
          <a:pPr marL="0" lvl="0" indent="0" algn="l" defTabSz="755650">
            <a:lnSpc>
              <a:spcPct val="90000"/>
            </a:lnSpc>
            <a:spcBef>
              <a:spcPct val="0"/>
            </a:spcBef>
            <a:spcAft>
              <a:spcPct val="35000"/>
            </a:spcAft>
            <a:buNone/>
          </a:pPr>
          <a:r>
            <a:rPr lang="is-IS" sz="1700" b="1" kern="1200" noProof="1">
              <a:solidFill>
                <a:schemeClr val="tx1"/>
              </a:solidFill>
              <a:cs typeface="Calibri Light"/>
            </a:rPr>
            <a:t>Ekki skipt jafnt</a:t>
          </a:r>
        </a:p>
      </dsp:txBody>
      <dsp:txXfrm>
        <a:off x="255604" y="3161154"/>
        <a:ext cx="3186495" cy="452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BFB97-946E-4FBF-BEF8-A4B819ABB420}">
      <dsp:nvSpPr>
        <dsp:cNvPr id="0" name=""/>
        <dsp:cNvSpPr/>
      </dsp:nvSpPr>
      <dsp:spPr>
        <a:xfrm>
          <a:off x="0" y="605103"/>
          <a:ext cx="5245100" cy="2098040"/>
        </a:xfrm>
        <a:prstGeom prst="leftRightRibbon">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0BE22F1-530B-4737-8D4A-028577DAA9C9}">
      <dsp:nvSpPr>
        <dsp:cNvPr id="0" name=""/>
        <dsp:cNvSpPr/>
      </dsp:nvSpPr>
      <dsp:spPr>
        <a:xfrm>
          <a:off x="629412" y="972260"/>
          <a:ext cx="1730883" cy="1028039"/>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is-IS" sz="2900" kern="1200" dirty="0"/>
            <a:t>1/162 = 0,615%</a:t>
          </a:r>
        </a:p>
      </dsp:txBody>
      <dsp:txXfrm>
        <a:off x="629412" y="972260"/>
        <a:ext cx="1730883" cy="1028039"/>
      </dsp:txXfrm>
    </dsp:sp>
    <dsp:sp modelId="{6C49E6D9-D59E-4169-94A0-6254B5BFEFE9}">
      <dsp:nvSpPr>
        <dsp:cNvPr id="0" name=""/>
        <dsp:cNvSpPr/>
      </dsp:nvSpPr>
      <dsp:spPr>
        <a:xfrm>
          <a:off x="2622550" y="1307946"/>
          <a:ext cx="2045589" cy="1028039"/>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is-IS" sz="2900" kern="1200" dirty="0"/>
            <a:t>1/156 = </a:t>
          </a:r>
          <a:r>
            <a:rPr lang="is-IS" sz="2900" kern="1200" dirty="0">
              <a:solidFill>
                <a:srgbClr val="FF0000"/>
              </a:solidFill>
            </a:rPr>
            <a:t>0,632%</a:t>
          </a:r>
        </a:p>
      </dsp:txBody>
      <dsp:txXfrm>
        <a:off x="2622550" y="1307946"/>
        <a:ext cx="2045589" cy="1028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3AA11-7109-4410-A154-9980F2E13A8E}">
      <dsp:nvSpPr>
        <dsp:cNvPr id="0" name=""/>
        <dsp:cNvSpPr/>
      </dsp:nvSpPr>
      <dsp:spPr>
        <a:xfrm>
          <a:off x="1837" y="690071"/>
          <a:ext cx="1791761" cy="71670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t>1</a:t>
          </a:r>
        </a:p>
      </dsp:txBody>
      <dsp:txXfrm>
        <a:off x="1837" y="690071"/>
        <a:ext cx="1791761" cy="716704"/>
      </dsp:txXfrm>
    </dsp:sp>
    <dsp:sp modelId="{A46F260C-1EFC-4657-9654-E389FFCF7801}">
      <dsp:nvSpPr>
        <dsp:cNvPr id="0" name=""/>
        <dsp:cNvSpPr/>
      </dsp:nvSpPr>
      <dsp:spPr>
        <a:xfrm>
          <a:off x="1837" y="1406775"/>
          <a:ext cx="1791761" cy="1449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NV</a:t>
          </a:r>
        </a:p>
        <a:p>
          <a:pPr marL="171450" lvl="1" indent="-171450" algn="l" defTabSz="800100">
            <a:lnSpc>
              <a:spcPct val="90000"/>
            </a:lnSpc>
            <a:spcBef>
              <a:spcPct val="0"/>
            </a:spcBef>
            <a:spcAft>
              <a:spcPct val="15000"/>
            </a:spcAft>
            <a:buChar char="•"/>
          </a:pPr>
          <a:r>
            <a:rPr lang="is-IS" sz="1800" kern="1200" noProof="0"/>
            <a:t>Flækjustig 3. skiptar vaktir</a:t>
          </a:r>
        </a:p>
      </dsp:txBody>
      <dsp:txXfrm>
        <a:off x="1837" y="1406775"/>
        <a:ext cx="1791761" cy="1449360"/>
      </dsp:txXfrm>
    </dsp:sp>
    <dsp:sp modelId="{0A869AE3-7587-4715-8DE2-FEC82444F35B}">
      <dsp:nvSpPr>
        <dsp:cNvPr id="0" name=""/>
        <dsp:cNvSpPr/>
      </dsp:nvSpPr>
      <dsp:spPr>
        <a:xfrm>
          <a:off x="2044445" y="690071"/>
          <a:ext cx="1791761" cy="71670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t>2</a:t>
          </a:r>
        </a:p>
      </dsp:txBody>
      <dsp:txXfrm>
        <a:off x="2044445" y="690071"/>
        <a:ext cx="1791761" cy="716704"/>
      </dsp:txXfrm>
    </dsp:sp>
    <dsp:sp modelId="{20D9EBA3-F037-47BB-B4EA-8A916B970BFF}">
      <dsp:nvSpPr>
        <dsp:cNvPr id="0" name=""/>
        <dsp:cNvSpPr/>
      </dsp:nvSpPr>
      <dsp:spPr>
        <a:xfrm>
          <a:off x="2044445" y="1406775"/>
          <a:ext cx="1791761" cy="1449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NV</a:t>
          </a:r>
        </a:p>
        <a:p>
          <a:pPr marL="171450" lvl="1" indent="-171450" algn="l" defTabSz="800100">
            <a:lnSpc>
              <a:spcPct val="90000"/>
            </a:lnSpc>
            <a:spcBef>
              <a:spcPct val="0"/>
            </a:spcBef>
            <a:spcAft>
              <a:spcPct val="15000"/>
            </a:spcAft>
            <a:buChar char="•"/>
          </a:pPr>
          <a:r>
            <a:rPr lang="is-IS" sz="1800" kern="1200" noProof="0"/>
            <a:t>Flækjustig 3. skiptar vaktir</a:t>
          </a:r>
        </a:p>
        <a:p>
          <a:pPr marL="228600" lvl="1" indent="-228600" algn="l" defTabSz="1066800">
            <a:lnSpc>
              <a:spcPct val="90000"/>
            </a:lnSpc>
            <a:spcBef>
              <a:spcPct val="0"/>
            </a:spcBef>
            <a:spcAft>
              <a:spcPct val="15000"/>
            </a:spcAft>
            <a:buChar char="•"/>
          </a:pPr>
          <a:endParaRPr lang="en-US" sz="2400" kern="1200"/>
        </a:p>
      </dsp:txBody>
      <dsp:txXfrm>
        <a:off x="2044445" y="1406775"/>
        <a:ext cx="1791761" cy="1449360"/>
      </dsp:txXfrm>
    </dsp:sp>
    <dsp:sp modelId="{35603918-CA95-4E0E-8E93-C42F0E40A616}">
      <dsp:nvSpPr>
        <dsp:cNvPr id="0" name=""/>
        <dsp:cNvSpPr/>
      </dsp:nvSpPr>
      <dsp:spPr>
        <a:xfrm>
          <a:off x="4087053" y="690071"/>
          <a:ext cx="1791761" cy="71670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t>3</a:t>
          </a:r>
        </a:p>
      </dsp:txBody>
      <dsp:txXfrm>
        <a:off x="4087053" y="690071"/>
        <a:ext cx="1791761" cy="716704"/>
      </dsp:txXfrm>
    </dsp:sp>
    <dsp:sp modelId="{17EC4011-6DD3-41BC-90A9-845869A09BC9}">
      <dsp:nvSpPr>
        <dsp:cNvPr id="0" name=""/>
        <dsp:cNvSpPr/>
      </dsp:nvSpPr>
      <dsp:spPr>
        <a:xfrm>
          <a:off x="4087053" y="1406775"/>
          <a:ext cx="1791761" cy="1449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is-IS" sz="1800" kern="1200" noProof="0"/>
            <a:t>Helgar/N</a:t>
          </a:r>
        </a:p>
        <a:p>
          <a:pPr marL="171450" lvl="1" indent="-171450" algn="l" defTabSz="800100">
            <a:lnSpc>
              <a:spcPct val="90000"/>
            </a:lnSpc>
            <a:spcBef>
              <a:spcPct val="0"/>
            </a:spcBef>
            <a:spcAft>
              <a:spcPct val="15000"/>
            </a:spcAft>
            <a:buChar char="•"/>
          </a:pPr>
          <a:r>
            <a:rPr lang="is-IS" sz="1800" kern="1200" noProof="0"/>
            <a:t>Hátíðarvinna</a:t>
          </a:r>
        </a:p>
        <a:p>
          <a:pPr marL="171450" lvl="1" indent="-171450" algn="l" defTabSz="800100">
            <a:lnSpc>
              <a:spcPct val="90000"/>
            </a:lnSpc>
            <a:spcBef>
              <a:spcPct val="0"/>
            </a:spcBef>
            <a:spcAft>
              <a:spcPct val="15000"/>
            </a:spcAft>
            <a:buChar char="•"/>
          </a:pPr>
          <a:r>
            <a:rPr lang="is-IS" sz="1800" kern="1200" noProof="0"/>
            <a:t>Kv. virka dag</a:t>
          </a:r>
        </a:p>
      </dsp:txBody>
      <dsp:txXfrm>
        <a:off x="4087053" y="1406775"/>
        <a:ext cx="1791761" cy="1449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BFB97-946E-4FBF-BEF8-A4B819ABB420}">
      <dsp:nvSpPr>
        <dsp:cNvPr id="0" name=""/>
        <dsp:cNvSpPr/>
      </dsp:nvSpPr>
      <dsp:spPr>
        <a:xfrm>
          <a:off x="0" y="605103"/>
          <a:ext cx="5245100" cy="2098040"/>
        </a:xfrm>
        <a:prstGeom prst="leftRightRibbon">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0BE22F1-530B-4737-8D4A-028577DAA9C9}">
      <dsp:nvSpPr>
        <dsp:cNvPr id="0" name=""/>
        <dsp:cNvSpPr/>
      </dsp:nvSpPr>
      <dsp:spPr>
        <a:xfrm>
          <a:off x="629412" y="972260"/>
          <a:ext cx="1730883" cy="1028039"/>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is-IS" sz="2900" kern="1200" dirty="0"/>
            <a:t>1/162 = 0,615%</a:t>
          </a:r>
        </a:p>
      </dsp:txBody>
      <dsp:txXfrm>
        <a:off x="629412" y="972260"/>
        <a:ext cx="1730883" cy="1028039"/>
      </dsp:txXfrm>
    </dsp:sp>
    <dsp:sp modelId="{6C49E6D9-D59E-4169-94A0-6254B5BFEFE9}">
      <dsp:nvSpPr>
        <dsp:cNvPr id="0" name=""/>
        <dsp:cNvSpPr/>
      </dsp:nvSpPr>
      <dsp:spPr>
        <a:xfrm>
          <a:off x="2622550" y="1307946"/>
          <a:ext cx="2045589" cy="1028039"/>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03124" rIns="0" bIns="110490" numCol="1" spcCol="1270" anchor="ctr" anchorCtr="0">
          <a:noAutofit/>
        </a:bodyPr>
        <a:lstStyle/>
        <a:p>
          <a:pPr marL="0" lvl="0" indent="0" algn="ctr" defTabSz="1289050">
            <a:lnSpc>
              <a:spcPct val="90000"/>
            </a:lnSpc>
            <a:spcBef>
              <a:spcPct val="0"/>
            </a:spcBef>
            <a:spcAft>
              <a:spcPct val="35000"/>
            </a:spcAft>
            <a:buNone/>
          </a:pPr>
          <a:r>
            <a:rPr lang="is-IS" sz="2900" kern="1200" dirty="0"/>
            <a:t>1/156 = </a:t>
          </a:r>
          <a:r>
            <a:rPr lang="is-IS" sz="2900" kern="1200" dirty="0">
              <a:solidFill>
                <a:srgbClr val="FF0000"/>
              </a:solidFill>
            </a:rPr>
            <a:t>0,632%</a:t>
          </a:r>
        </a:p>
      </dsp:txBody>
      <dsp:txXfrm>
        <a:off x="2622550" y="1307946"/>
        <a:ext cx="2045589" cy="10280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D1907-F9EC-46A2-B693-317094DF3973}">
      <dsp:nvSpPr>
        <dsp:cNvPr id="0" name=""/>
        <dsp:cNvSpPr/>
      </dsp:nvSpPr>
      <dsp:spPr>
        <a:xfrm rot="16200000">
          <a:off x="198" y="395504"/>
          <a:ext cx="2275632" cy="2415174"/>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s-IS" sz="2400" kern="1200" noProof="0"/>
            <a:t>Jafnvægi vinnu og einkalífs</a:t>
          </a:r>
        </a:p>
      </dsp:txBody>
      <dsp:txXfrm rot="5400000">
        <a:off x="328663" y="1034183"/>
        <a:ext cx="2016938" cy="1137816"/>
      </dsp:txXfrm>
    </dsp:sp>
    <dsp:sp modelId="{46348C3D-BCF1-4CBF-80D1-A0DB20F97496}">
      <dsp:nvSpPr>
        <dsp:cNvPr id="0" name=""/>
        <dsp:cNvSpPr/>
      </dsp:nvSpPr>
      <dsp:spPr>
        <a:xfrm rot="5400000">
          <a:off x="2504164" y="465275"/>
          <a:ext cx="2275632" cy="2275632"/>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is-IS" sz="2700" kern="1200" noProof="0"/>
            <a:t>Öryggi og heilsa</a:t>
          </a:r>
        </a:p>
      </dsp:txBody>
      <dsp:txXfrm rot="-5400000">
        <a:off x="2504164" y="1034183"/>
        <a:ext cx="1877396" cy="1137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C9D92-4AE6-4A75-9710-D90CFD217826}">
      <dsp:nvSpPr>
        <dsp:cNvPr id="0" name=""/>
        <dsp:cNvSpPr/>
      </dsp:nvSpPr>
      <dsp:spPr>
        <a:xfrm>
          <a:off x="0" y="456203"/>
          <a:ext cx="5013233" cy="313327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48FFD3-2F98-401C-ACA0-86A6FCF7535F}">
      <dsp:nvSpPr>
        <dsp:cNvPr id="0" name=""/>
        <dsp:cNvSpPr/>
      </dsp:nvSpPr>
      <dsp:spPr>
        <a:xfrm>
          <a:off x="636680" y="2390685"/>
          <a:ext cx="130344" cy="1303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67FFE6-A808-4172-A973-5F05331274C3}">
      <dsp:nvSpPr>
        <dsp:cNvPr id="0" name=""/>
        <dsp:cNvSpPr/>
      </dsp:nvSpPr>
      <dsp:spPr>
        <a:xfrm>
          <a:off x="634518" y="2482362"/>
          <a:ext cx="2514404" cy="90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067" tIns="0" rIns="0" bIns="0" numCol="1" spcCol="1270" anchor="t" anchorCtr="0">
          <a:noAutofit/>
        </a:bodyPr>
        <a:lstStyle/>
        <a:p>
          <a:pPr marL="0" lvl="0" indent="0" algn="l" defTabSz="800100">
            <a:lnSpc>
              <a:spcPct val="90000"/>
            </a:lnSpc>
            <a:spcBef>
              <a:spcPct val="0"/>
            </a:spcBef>
            <a:spcAft>
              <a:spcPct val="35000"/>
            </a:spcAft>
            <a:buNone/>
          </a:pPr>
          <a:r>
            <a:rPr lang="is-IS" sz="1800" kern="1200" noProof="0">
              <a:solidFill>
                <a:srgbClr val="FF0000"/>
              </a:solidFill>
            </a:rPr>
            <a:t>Jafnvægi vinnu og einkalífs</a:t>
          </a:r>
          <a:endParaRPr lang="is-IS" sz="3000" kern="1200">
            <a:solidFill>
              <a:srgbClr val="010000"/>
            </a:solidFill>
            <a:latin typeface="Calibri Light" panose="020F0302020204030204"/>
            <a:cs typeface="Calibri Light" panose="020F0302020204030204"/>
          </a:endParaRPr>
        </a:p>
      </dsp:txBody>
      <dsp:txXfrm>
        <a:off x="634518" y="2482362"/>
        <a:ext cx="2514404" cy="905515"/>
      </dsp:txXfrm>
    </dsp:sp>
    <dsp:sp modelId="{29F44561-39CD-4332-AD06-FA101284B01C}">
      <dsp:nvSpPr>
        <dsp:cNvPr id="0" name=""/>
        <dsp:cNvSpPr/>
      </dsp:nvSpPr>
      <dsp:spPr>
        <a:xfrm>
          <a:off x="1787217" y="1539062"/>
          <a:ext cx="235621" cy="235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09932-B180-47B4-96CA-0BAC3DE20C40}">
      <dsp:nvSpPr>
        <dsp:cNvPr id="0" name=""/>
        <dsp:cNvSpPr/>
      </dsp:nvSpPr>
      <dsp:spPr>
        <a:xfrm>
          <a:off x="1877620" y="1665191"/>
          <a:ext cx="1574789" cy="170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51" tIns="0" rIns="0" bIns="0" numCol="1" spcCol="1270" anchor="t" anchorCtr="0">
          <a:noAutofit/>
        </a:bodyPr>
        <a:lstStyle/>
        <a:p>
          <a:pPr marL="0" lvl="0" indent="0" algn="l" defTabSz="1066800">
            <a:lnSpc>
              <a:spcPct val="90000"/>
            </a:lnSpc>
            <a:spcBef>
              <a:spcPct val="0"/>
            </a:spcBef>
            <a:spcAft>
              <a:spcPct val="35000"/>
            </a:spcAft>
            <a:buNone/>
          </a:pPr>
          <a:r>
            <a:rPr lang="is-IS" sz="2400" kern="1200" noProof="0">
              <a:solidFill>
                <a:srgbClr val="FF0000"/>
              </a:solidFill>
              <a:cs typeface="Calibri Light"/>
            </a:rPr>
            <a:t>Heilsa</a:t>
          </a:r>
          <a:endParaRPr lang="is-IS" sz="2400" kern="1200" noProof="0">
            <a:solidFill>
              <a:srgbClr val="FF0000"/>
            </a:solidFill>
          </a:endParaRPr>
        </a:p>
      </dsp:txBody>
      <dsp:txXfrm>
        <a:off x="1877620" y="1665191"/>
        <a:ext cx="1574789" cy="1704499"/>
      </dsp:txXfrm>
    </dsp:sp>
    <dsp:sp modelId="{15E8B58A-0AC0-400E-AECB-BD4FA8342F49}">
      <dsp:nvSpPr>
        <dsp:cNvPr id="0" name=""/>
        <dsp:cNvSpPr/>
      </dsp:nvSpPr>
      <dsp:spPr>
        <a:xfrm>
          <a:off x="3170870" y="1020819"/>
          <a:ext cx="325860" cy="3258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591C4-6F51-4C9F-921E-75D89C6E0E57}">
      <dsp:nvSpPr>
        <dsp:cNvPr id="0" name=""/>
        <dsp:cNvSpPr/>
      </dsp:nvSpPr>
      <dsp:spPr>
        <a:xfrm>
          <a:off x="3333800" y="1183749"/>
          <a:ext cx="1203176" cy="2177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667" tIns="0" rIns="0" bIns="0" numCol="1" spcCol="1270" anchor="t" anchorCtr="0">
          <a:noAutofit/>
        </a:bodyPr>
        <a:lstStyle/>
        <a:p>
          <a:pPr marL="0" lvl="0" indent="0" algn="l" defTabSz="1244600">
            <a:lnSpc>
              <a:spcPct val="90000"/>
            </a:lnSpc>
            <a:spcBef>
              <a:spcPct val="0"/>
            </a:spcBef>
            <a:spcAft>
              <a:spcPct val="35000"/>
            </a:spcAft>
            <a:buNone/>
          </a:pPr>
          <a:r>
            <a:rPr lang="is-IS" sz="2800" b="1" kern="1200" noProof="0">
              <a:solidFill>
                <a:srgbClr val="FF0000"/>
              </a:solidFill>
            </a:rPr>
            <a:t>Öryggi</a:t>
          </a:r>
        </a:p>
      </dsp:txBody>
      <dsp:txXfrm>
        <a:off x="3333800" y="1183749"/>
        <a:ext cx="1203176" cy="21776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D1907-F9EC-46A2-B693-317094DF3973}">
      <dsp:nvSpPr>
        <dsp:cNvPr id="0" name=""/>
        <dsp:cNvSpPr/>
      </dsp:nvSpPr>
      <dsp:spPr>
        <a:xfrm rot="16200000">
          <a:off x="198" y="395504"/>
          <a:ext cx="2275632" cy="2415174"/>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s-IS" sz="2400" kern="1200" noProof="0"/>
            <a:t>Jafnvægi vinnu og einkalífs</a:t>
          </a:r>
        </a:p>
      </dsp:txBody>
      <dsp:txXfrm rot="5400000">
        <a:off x="328663" y="1034183"/>
        <a:ext cx="2016938" cy="1137816"/>
      </dsp:txXfrm>
    </dsp:sp>
    <dsp:sp modelId="{46348C3D-BCF1-4CBF-80D1-A0DB20F97496}">
      <dsp:nvSpPr>
        <dsp:cNvPr id="0" name=""/>
        <dsp:cNvSpPr/>
      </dsp:nvSpPr>
      <dsp:spPr>
        <a:xfrm rot="5400000">
          <a:off x="2504164" y="465275"/>
          <a:ext cx="2275632" cy="2275632"/>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is-IS" sz="2700" kern="1200" noProof="0"/>
            <a:t>Öryggi og heilsa</a:t>
          </a:r>
        </a:p>
      </dsp:txBody>
      <dsp:txXfrm rot="-5400000">
        <a:off x="2504164" y="1034183"/>
        <a:ext cx="1877396" cy="11378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1C4CB-B0D8-426F-84E2-F415FEF76198}">
      <dsp:nvSpPr>
        <dsp:cNvPr id="0" name=""/>
        <dsp:cNvSpPr/>
      </dsp:nvSpPr>
      <dsp:spPr>
        <a:xfrm>
          <a:off x="5996341" y="3219285"/>
          <a:ext cx="2338716" cy="15149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is-IS" sz="2400" kern="1200" dirty="0"/>
            <a:t>15 tímar</a:t>
          </a:r>
          <a:endParaRPr lang="LID4096" sz="2400" kern="1200" dirty="0"/>
        </a:p>
      </dsp:txBody>
      <dsp:txXfrm>
        <a:off x="6731235" y="3631303"/>
        <a:ext cx="1570543" cy="1069660"/>
      </dsp:txXfrm>
    </dsp:sp>
    <dsp:sp modelId="{454E179D-EEA0-4D8C-B66C-F6EE69E4E59F}">
      <dsp:nvSpPr>
        <dsp:cNvPr id="0" name=""/>
        <dsp:cNvSpPr/>
      </dsp:nvSpPr>
      <dsp:spPr>
        <a:xfrm>
          <a:off x="2180542" y="3219285"/>
          <a:ext cx="2338716" cy="15149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is-IS" sz="2400" kern="1200" dirty="0"/>
            <a:t>42 tímar</a:t>
          </a:r>
          <a:endParaRPr lang="LID4096" sz="2400" kern="1200" dirty="0"/>
        </a:p>
      </dsp:txBody>
      <dsp:txXfrm>
        <a:off x="2213821" y="3631303"/>
        <a:ext cx="1570543" cy="1069660"/>
      </dsp:txXfrm>
    </dsp:sp>
    <dsp:sp modelId="{2A378AB8-1261-454C-93ED-6338EFEE6A7D}">
      <dsp:nvSpPr>
        <dsp:cNvPr id="0" name=""/>
        <dsp:cNvSpPr/>
      </dsp:nvSpPr>
      <dsp:spPr>
        <a:xfrm>
          <a:off x="5996341" y="0"/>
          <a:ext cx="2338716" cy="15149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is-IS" sz="2400" kern="1200" dirty="0"/>
            <a:t>2-4 teg. vakta</a:t>
          </a:r>
          <a:endParaRPr lang="LID4096" sz="2400" kern="1200" dirty="0"/>
        </a:p>
      </dsp:txBody>
      <dsp:txXfrm>
        <a:off x="6731235" y="33279"/>
        <a:ext cx="1570543" cy="1069660"/>
      </dsp:txXfrm>
    </dsp:sp>
    <dsp:sp modelId="{C8EC648F-E9F0-4AC0-9F2F-345F2E80FF63}">
      <dsp:nvSpPr>
        <dsp:cNvPr id="0" name=""/>
        <dsp:cNvSpPr/>
      </dsp:nvSpPr>
      <dsp:spPr>
        <a:xfrm>
          <a:off x="2180542" y="0"/>
          <a:ext cx="2338716" cy="15149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is-IS" sz="2400" kern="1200" dirty="0"/>
            <a:t>14-19 skipti</a:t>
          </a:r>
          <a:endParaRPr lang="LID4096" sz="2400" kern="1200" dirty="0"/>
        </a:p>
      </dsp:txBody>
      <dsp:txXfrm>
        <a:off x="2213821" y="33279"/>
        <a:ext cx="1570543" cy="1069660"/>
      </dsp:txXfrm>
    </dsp:sp>
    <dsp:sp modelId="{433335DE-DC05-4554-BDDC-9F04486AE70E}">
      <dsp:nvSpPr>
        <dsp:cNvPr id="0" name=""/>
        <dsp:cNvSpPr/>
      </dsp:nvSpPr>
      <dsp:spPr>
        <a:xfrm>
          <a:off x="3160530" y="269851"/>
          <a:ext cx="2049927" cy="204992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s-IS" sz="2100" kern="1200" dirty="0"/>
            <a:t>Fjöldi </a:t>
          </a:r>
          <a:r>
            <a:rPr lang="is-IS" sz="2100" kern="1200" dirty="0" err="1"/>
            <a:t>mætinga</a:t>
          </a:r>
          <a:endParaRPr lang="LID4096" sz="2100" kern="1200" dirty="0"/>
        </a:p>
      </dsp:txBody>
      <dsp:txXfrm>
        <a:off x="3760940" y="870261"/>
        <a:ext cx="1449517" cy="1449517"/>
      </dsp:txXfrm>
    </dsp:sp>
    <dsp:sp modelId="{B111AC2D-DFE9-4432-801A-434CB61431EE}">
      <dsp:nvSpPr>
        <dsp:cNvPr id="0" name=""/>
        <dsp:cNvSpPr/>
      </dsp:nvSpPr>
      <dsp:spPr>
        <a:xfrm rot="5400000">
          <a:off x="5305142" y="269851"/>
          <a:ext cx="2049927" cy="204992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s-IS" sz="2100" kern="1200" dirty="0"/>
            <a:t>Tegund vakta </a:t>
          </a:r>
          <a:endParaRPr lang="LID4096" sz="2100" kern="1200" dirty="0"/>
        </a:p>
      </dsp:txBody>
      <dsp:txXfrm rot="-5400000">
        <a:off x="5305142" y="870261"/>
        <a:ext cx="1449517" cy="1449517"/>
      </dsp:txXfrm>
    </dsp:sp>
    <dsp:sp modelId="{6ED57D80-C7B4-40A4-9447-0A620BAD502D}">
      <dsp:nvSpPr>
        <dsp:cNvPr id="0" name=""/>
        <dsp:cNvSpPr/>
      </dsp:nvSpPr>
      <dsp:spPr>
        <a:xfrm rot="10800000">
          <a:off x="5305142" y="2414463"/>
          <a:ext cx="2049927" cy="204992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s-IS" sz="2100" kern="1200" dirty="0"/>
            <a:t>Fjöldi tíma í álags-flokki</a:t>
          </a:r>
          <a:endParaRPr lang="LID4096" sz="2100" kern="1200" dirty="0"/>
        </a:p>
      </dsp:txBody>
      <dsp:txXfrm rot="10800000">
        <a:off x="5305142" y="2414463"/>
        <a:ext cx="1449517" cy="1449517"/>
      </dsp:txXfrm>
    </dsp:sp>
    <dsp:sp modelId="{32F483D4-2E3E-4662-B0F1-575782F48EFA}">
      <dsp:nvSpPr>
        <dsp:cNvPr id="0" name=""/>
        <dsp:cNvSpPr/>
      </dsp:nvSpPr>
      <dsp:spPr>
        <a:xfrm rot="16200000">
          <a:off x="3160530" y="2414463"/>
          <a:ext cx="2049927" cy="204992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s-IS" sz="2100" kern="1200" dirty="0"/>
            <a:t> Fjöldi tíma utan dv  marka  </a:t>
          </a:r>
          <a:endParaRPr lang="LID4096" sz="2100" kern="1200" dirty="0"/>
        </a:p>
      </dsp:txBody>
      <dsp:txXfrm rot="5400000">
        <a:off x="3760940" y="2414463"/>
        <a:ext cx="1449517" cy="1449517"/>
      </dsp:txXfrm>
    </dsp:sp>
    <dsp:sp modelId="{B11E0ADB-99F4-47FF-8423-E6F283F75C82}">
      <dsp:nvSpPr>
        <dsp:cNvPr id="0" name=""/>
        <dsp:cNvSpPr/>
      </dsp:nvSpPr>
      <dsp:spPr>
        <a:xfrm>
          <a:off x="4903915" y="1986281"/>
          <a:ext cx="707769" cy="52496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3EFC2C-465A-4A99-B96C-F9AF63391D30}">
      <dsp:nvSpPr>
        <dsp:cNvPr id="0" name=""/>
        <dsp:cNvSpPr/>
      </dsp:nvSpPr>
      <dsp:spPr>
        <a:xfrm rot="10800000">
          <a:off x="4903915" y="2177751"/>
          <a:ext cx="707769" cy="61545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96249-FCEE-41CC-BDC9-E51F679FB1A1}">
      <dsp:nvSpPr>
        <dsp:cNvPr id="0" name=""/>
        <dsp:cNvSpPr/>
      </dsp:nvSpPr>
      <dsp:spPr>
        <a:xfrm>
          <a:off x="0" y="273923"/>
          <a:ext cx="5895472" cy="428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834E16E-092A-480B-A63B-D8F5BE9514CD}">
      <dsp:nvSpPr>
        <dsp:cNvPr id="0" name=""/>
        <dsp:cNvSpPr/>
      </dsp:nvSpPr>
      <dsp:spPr>
        <a:xfrm>
          <a:off x="294773" y="23002"/>
          <a:ext cx="4126830"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5984" tIns="0" rIns="155984" bIns="0" numCol="1" spcCol="1270" anchor="ctr" anchorCtr="0">
          <a:noAutofit/>
        </a:bodyPr>
        <a:lstStyle/>
        <a:p>
          <a:pPr marL="0" lvl="0" indent="0" algn="l" defTabSz="755650">
            <a:lnSpc>
              <a:spcPct val="90000"/>
            </a:lnSpc>
            <a:spcBef>
              <a:spcPct val="0"/>
            </a:spcBef>
            <a:spcAft>
              <a:spcPct val="35000"/>
            </a:spcAft>
            <a:buNone/>
          </a:pPr>
          <a:r>
            <a:rPr lang="is-IS" sz="1700" b="1" kern="1200">
              <a:cs typeface="Calibri Light"/>
            </a:rPr>
            <a:t>Vinnuskil jöfnuð</a:t>
          </a:r>
          <a:endParaRPr lang="is-IS" sz="1700" b="1" kern="1200">
            <a:latin typeface="Calibri Light"/>
            <a:cs typeface="Calibri Light"/>
          </a:endParaRPr>
        </a:p>
      </dsp:txBody>
      <dsp:txXfrm>
        <a:off x="319271" y="47500"/>
        <a:ext cx="4077834" cy="452844"/>
      </dsp:txXfrm>
    </dsp:sp>
    <dsp:sp modelId="{3C6EADDE-0775-4841-9400-ED689CB8A4D3}">
      <dsp:nvSpPr>
        <dsp:cNvPr id="0" name=""/>
        <dsp:cNvSpPr/>
      </dsp:nvSpPr>
      <dsp:spPr>
        <a:xfrm>
          <a:off x="0" y="1045043"/>
          <a:ext cx="5895472" cy="428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3D5AC87-408C-458A-96C0-528EFD645021}">
      <dsp:nvSpPr>
        <dsp:cNvPr id="0" name=""/>
        <dsp:cNvSpPr/>
      </dsp:nvSpPr>
      <dsp:spPr>
        <a:xfrm>
          <a:off x="294773" y="794123"/>
          <a:ext cx="4126830" cy="5018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5984" tIns="0" rIns="155984" bIns="0" numCol="1" spcCol="1270" anchor="ctr" anchorCtr="0">
          <a:noAutofit/>
        </a:bodyPr>
        <a:lstStyle/>
        <a:p>
          <a:pPr marL="0" lvl="0" indent="0" algn="l" defTabSz="755650">
            <a:lnSpc>
              <a:spcPct val="90000"/>
            </a:lnSpc>
            <a:spcBef>
              <a:spcPct val="0"/>
            </a:spcBef>
            <a:spcAft>
              <a:spcPct val="35000"/>
            </a:spcAft>
            <a:buNone/>
          </a:pPr>
          <a:r>
            <a:rPr lang="is-IS" sz="1700" b="1" kern="1200">
              <a:cs typeface="Calibri Light"/>
            </a:rPr>
            <a:t>Öryggi og heilsa</a:t>
          </a:r>
        </a:p>
      </dsp:txBody>
      <dsp:txXfrm>
        <a:off x="319271" y="818621"/>
        <a:ext cx="4077834" cy="452844"/>
      </dsp:txXfrm>
    </dsp:sp>
    <dsp:sp modelId="{A41D1446-3E25-4D25-9A9E-D1D6B75CE084}">
      <dsp:nvSpPr>
        <dsp:cNvPr id="0" name=""/>
        <dsp:cNvSpPr/>
      </dsp:nvSpPr>
      <dsp:spPr>
        <a:xfrm>
          <a:off x="0" y="1816163"/>
          <a:ext cx="5895472" cy="4284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F6BF172-44F4-4B58-A67F-E3D6DD9752A0}">
      <dsp:nvSpPr>
        <dsp:cNvPr id="0" name=""/>
        <dsp:cNvSpPr/>
      </dsp:nvSpPr>
      <dsp:spPr>
        <a:xfrm>
          <a:off x="294773" y="1565242"/>
          <a:ext cx="4126830" cy="5018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5984" tIns="0" rIns="155984" bIns="0" numCol="1" spcCol="1270" anchor="ctr" anchorCtr="0">
          <a:noAutofit/>
        </a:bodyPr>
        <a:lstStyle/>
        <a:p>
          <a:pPr marL="0" lvl="0" indent="0" algn="l" defTabSz="755650">
            <a:lnSpc>
              <a:spcPct val="90000"/>
            </a:lnSpc>
            <a:spcBef>
              <a:spcPct val="0"/>
            </a:spcBef>
            <a:spcAft>
              <a:spcPct val="35000"/>
            </a:spcAft>
            <a:buNone/>
          </a:pPr>
          <a:r>
            <a:rPr lang="is-IS" sz="1700" b="1" kern="1200">
              <a:cs typeface="Calibri Light"/>
            </a:rPr>
            <a:t>Jafnvægi vinnu og einkalífs</a:t>
          </a:r>
        </a:p>
      </dsp:txBody>
      <dsp:txXfrm>
        <a:off x="319271" y="1589740"/>
        <a:ext cx="4077834" cy="452844"/>
      </dsp:txXfrm>
    </dsp:sp>
    <dsp:sp modelId="{C646B7FC-6985-40BA-84C1-47939516D7AA}">
      <dsp:nvSpPr>
        <dsp:cNvPr id="0" name=""/>
        <dsp:cNvSpPr/>
      </dsp:nvSpPr>
      <dsp:spPr>
        <a:xfrm>
          <a:off x="0" y="2587283"/>
          <a:ext cx="5895472" cy="428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FC4FE76-F7BA-4C3D-94A8-1CB80BB23BFE}">
      <dsp:nvSpPr>
        <dsp:cNvPr id="0" name=""/>
        <dsp:cNvSpPr/>
      </dsp:nvSpPr>
      <dsp:spPr>
        <a:xfrm>
          <a:off x="294773" y="2336363"/>
          <a:ext cx="4126830" cy="501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5984" tIns="0" rIns="155984" bIns="0" numCol="1" spcCol="1270" anchor="ctr" anchorCtr="0">
          <a:noAutofit/>
        </a:bodyPr>
        <a:lstStyle/>
        <a:p>
          <a:pPr marL="0" lvl="0" indent="0" algn="l" defTabSz="755650">
            <a:lnSpc>
              <a:spcPct val="90000"/>
            </a:lnSpc>
            <a:spcBef>
              <a:spcPct val="0"/>
            </a:spcBef>
            <a:spcAft>
              <a:spcPct val="35000"/>
            </a:spcAft>
            <a:buNone/>
          </a:pPr>
          <a:r>
            <a:rPr lang="is-IS" sz="1700" b="1" kern="1200">
              <a:cs typeface="Calibri Light" panose="020F0302020204030204"/>
            </a:rPr>
            <a:t>Hægt að vera í 100% starfi</a:t>
          </a:r>
        </a:p>
      </dsp:txBody>
      <dsp:txXfrm>
        <a:off x="319271" y="2360861"/>
        <a:ext cx="4077834" cy="452844"/>
      </dsp:txXfrm>
    </dsp:sp>
    <dsp:sp modelId="{02135C99-C625-4BCE-A011-FCA975480C0D}">
      <dsp:nvSpPr>
        <dsp:cNvPr id="0" name=""/>
        <dsp:cNvSpPr/>
      </dsp:nvSpPr>
      <dsp:spPr>
        <a:xfrm>
          <a:off x="0" y="3358403"/>
          <a:ext cx="5895472" cy="4284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E27CB97-69C2-449A-8022-E20D8E9C1316}">
      <dsp:nvSpPr>
        <dsp:cNvPr id="0" name=""/>
        <dsp:cNvSpPr/>
      </dsp:nvSpPr>
      <dsp:spPr>
        <a:xfrm>
          <a:off x="294773" y="3107483"/>
          <a:ext cx="4126830" cy="5018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5984" tIns="0" rIns="155984" bIns="0" numCol="1" spcCol="1270" anchor="ctr" anchorCtr="0">
          <a:noAutofit/>
        </a:bodyPr>
        <a:lstStyle/>
        <a:p>
          <a:pPr marL="0" lvl="0" indent="0" algn="l" defTabSz="755650">
            <a:lnSpc>
              <a:spcPct val="90000"/>
            </a:lnSpc>
            <a:spcBef>
              <a:spcPct val="0"/>
            </a:spcBef>
            <a:spcAft>
              <a:spcPct val="35000"/>
            </a:spcAft>
            <a:buNone/>
          </a:pPr>
          <a:r>
            <a:rPr lang="is-IS" sz="1700" b="1" kern="1200" dirty="0">
              <a:cs typeface="Calibri Light" panose="020F0302020204030204"/>
            </a:rPr>
            <a:t>Frímínútur – nýttar jafnóðum</a:t>
          </a:r>
        </a:p>
      </dsp:txBody>
      <dsp:txXfrm>
        <a:off x="319271" y="3131981"/>
        <a:ext cx="4077834" cy="452844"/>
      </dsp:txXfrm>
    </dsp:sp>
    <dsp:sp modelId="{7973D509-163D-489B-A271-DA2BECD91303}">
      <dsp:nvSpPr>
        <dsp:cNvPr id="0" name=""/>
        <dsp:cNvSpPr/>
      </dsp:nvSpPr>
      <dsp:spPr>
        <a:xfrm>
          <a:off x="0" y="4129523"/>
          <a:ext cx="5895472" cy="428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69B720E-214A-4B8F-B7BE-8B8AAB3F9C08}">
      <dsp:nvSpPr>
        <dsp:cNvPr id="0" name=""/>
        <dsp:cNvSpPr/>
      </dsp:nvSpPr>
      <dsp:spPr>
        <a:xfrm>
          <a:off x="294773" y="3878603"/>
          <a:ext cx="4126830"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5984" tIns="0" rIns="155984" bIns="0" numCol="1" spcCol="1270" anchor="ctr" anchorCtr="0">
          <a:noAutofit/>
        </a:bodyPr>
        <a:lstStyle/>
        <a:p>
          <a:pPr marL="0" lvl="0" indent="0" algn="l" defTabSz="755650">
            <a:lnSpc>
              <a:spcPct val="90000"/>
            </a:lnSpc>
            <a:spcBef>
              <a:spcPct val="0"/>
            </a:spcBef>
            <a:spcAft>
              <a:spcPct val="35000"/>
            </a:spcAft>
            <a:buNone/>
          </a:pPr>
          <a:r>
            <a:rPr lang="is-IS" sz="1700" b="1" kern="1200">
              <a:cs typeface="Calibri Light" panose="020F0302020204030204"/>
            </a:rPr>
            <a:t>Hvati til að hækka starfshlutfall</a:t>
          </a:r>
        </a:p>
      </dsp:txBody>
      <dsp:txXfrm>
        <a:off x="319271" y="3903101"/>
        <a:ext cx="4077834" cy="452844"/>
      </dsp:txXfrm>
    </dsp:sp>
    <dsp:sp modelId="{908A8AA3-5CB2-49B7-A725-9181D1A19D27}">
      <dsp:nvSpPr>
        <dsp:cNvPr id="0" name=""/>
        <dsp:cNvSpPr/>
      </dsp:nvSpPr>
      <dsp:spPr>
        <a:xfrm>
          <a:off x="0" y="4900643"/>
          <a:ext cx="5895472" cy="428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CAE3E10-C098-4960-AB18-6ED5FD05F8DA}">
      <dsp:nvSpPr>
        <dsp:cNvPr id="0" name=""/>
        <dsp:cNvSpPr/>
      </dsp:nvSpPr>
      <dsp:spPr>
        <a:xfrm>
          <a:off x="294773" y="4649723"/>
          <a:ext cx="4126830" cy="5018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5984" tIns="0" rIns="155984" bIns="0" numCol="1" spcCol="1270" anchor="ctr" anchorCtr="0">
          <a:noAutofit/>
        </a:bodyPr>
        <a:lstStyle/>
        <a:p>
          <a:pPr marL="0" lvl="0" indent="0" algn="l" defTabSz="755650">
            <a:lnSpc>
              <a:spcPct val="90000"/>
            </a:lnSpc>
            <a:spcBef>
              <a:spcPct val="0"/>
            </a:spcBef>
            <a:spcAft>
              <a:spcPct val="35000"/>
            </a:spcAft>
            <a:buNone/>
          </a:pPr>
          <a:r>
            <a:rPr lang="is-IS" sz="1700" b="1" kern="1200" dirty="0">
              <a:cs typeface="Calibri Light" panose="020F0302020204030204"/>
            </a:rPr>
            <a:t>Gagnsæi</a:t>
          </a:r>
        </a:p>
      </dsp:txBody>
      <dsp:txXfrm>
        <a:off x="319271" y="4674221"/>
        <a:ext cx="407783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9385D-C338-CD47-AB39-37F151919667}" type="datetimeFigureOut">
              <a:rPr lang="en-US" smtClean="0"/>
              <a:t>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9A35C-B60E-FF44-AA9A-B3CB68356656}" type="slidenum">
              <a:rPr lang="en-US" smtClean="0"/>
              <a:t>‹#›</a:t>
            </a:fld>
            <a:endParaRPr lang="en-US"/>
          </a:p>
        </p:txBody>
      </p:sp>
    </p:spTree>
    <p:extLst>
      <p:ext uri="{BB962C8B-B14F-4D97-AF65-F5344CB8AC3E}">
        <p14:creationId xmlns:p14="http://schemas.microsoft.com/office/powerpoint/2010/main" val="198856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09A35C-B60E-FF44-AA9A-B3CB683566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25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EC09A35C-B60E-FF44-AA9A-B3CB68356656}" type="slidenum">
              <a:rPr lang="en-US" smtClean="0"/>
              <a:t>12</a:t>
            </a:fld>
            <a:endParaRPr lang="en-US"/>
          </a:p>
        </p:txBody>
      </p:sp>
    </p:spTree>
    <p:extLst>
      <p:ext uri="{BB962C8B-B14F-4D97-AF65-F5344CB8AC3E}">
        <p14:creationId xmlns:p14="http://schemas.microsoft.com/office/powerpoint/2010/main" val="399628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Hvatinn í dag er alltaf yfirvinna. Greitt 12 mín í kaffitíma í yfirvinnu þanig að klst er ekki bara yfirvinna heldur bætist við 12 mín. Ef við ætlum að breyta hvatanum þá verðum við að breyta yfirvinnuprósentu. Öðruvísi fáum við ekki hvatann ef starfsfólk fær alltaf miklu meiri laun til að taka yfirvinnuna. Taka verðmætin sem felast í yfirvinnu í dag og umbreyta því til að breyta hvatanum. Það er næstum ekki hægt að fá fólk til að taka yfirvinnu á laugardagsnótt af því þau fá það sama fyrir næturvakt um miðja viku. Stjórnendur vilja hafa sem flesta í fasta starfshlutfalli.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a:solidFill>
                <a:schemeClr val="tx1"/>
              </a:solidFill>
              <a:effectLst/>
              <a:latin typeface="+mn-lt"/>
              <a:ea typeface="+mn-ea"/>
              <a:cs typeface="+mn-cs"/>
            </a:endParaRPr>
          </a:p>
          <a:p>
            <a:r>
              <a:rPr lang="en-US" dirty="0"/>
              <a:t>Á </a:t>
            </a:r>
            <a:r>
              <a:rPr lang="en-US" dirty="0" err="1"/>
              <a:t>að</a:t>
            </a:r>
            <a:r>
              <a:rPr lang="en-US" dirty="0"/>
              <a:t> </a:t>
            </a:r>
            <a:r>
              <a:rPr lang="en-US" dirty="0" err="1"/>
              <a:t>reyna</a:t>
            </a:r>
            <a:r>
              <a:rPr lang="en-US" dirty="0"/>
              <a:t> </a:t>
            </a:r>
            <a:r>
              <a:rPr lang="en-US" dirty="0" err="1"/>
              <a:t>að</a:t>
            </a:r>
            <a:r>
              <a:rPr lang="en-US" dirty="0"/>
              <a:t> </a:t>
            </a:r>
            <a:r>
              <a:rPr lang="en-US" dirty="0" err="1"/>
              <a:t>minnka</a:t>
            </a:r>
            <a:r>
              <a:rPr lang="en-US" dirty="0"/>
              <a:t> um 400 </a:t>
            </a:r>
            <a:r>
              <a:rPr lang="en-US" dirty="0" err="1"/>
              <a:t>milljónir</a:t>
            </a:r>
            <a:r>
              <a:rPr lang="en-US" dirty="0"/>
              <a:t> og sett í </a:t>
            </a:r>
            <a:r>
              <a:rPr lang="en-US" dirty="0" err="1"/>
              <a:t>vaktahvata</a:t>
            </a:r>
            <a:r>
              <a:rPr lang="en-US" dirty="0"/>
              <a:t>. </a:t>
            </a:r>
            <a:r>
              <a:rPr lang="en-US" dirty="0" err="1"/>
              <a:t>Eingöngu</a:t>
            </a:r>
            <a:r>
              <a:rPr lang="en-US" dirty="0"/>
              <a:t> á </a:t>
            </a:r>
            <a:r>
              <a:rPr lang="en-US" dirty="0" err="1"/>
              <a:t>að</a:t>
            </a:r>
            <a:r>
              <a:rPr lang="en-US" dirty="0"/>
              <a:t> nota </a:t>
            </a:r>
            <a:r>
              <a:rPr lang="en-US" dirty="0" err="1"/>
              <a:t>breytilega</a:t>
            </a:r>
            <a:r>
              <a:rPr lang="en-US" dirty="0"/>
              <a:t> </a:t>
            </a:r>
            <a:r>
              <a:rPr lang="en-US" dirty="0" err="1"/>
              <a:t>yfirvinnu</a:t>
            </a:r>
            <a:r>
              <a:rPr lang="en-US" dirty="0"/>
              <a:t> </a:t>
            </a:r>
            <a:r>
              <a:rPr lang="en-US" dirty="0" err="1"/>
              <a:t>þegar</a:t>
            </a:r>
            <a:r>
              <a:rPr lang="en-US" dirty="0"/>
              <a:t> </a:t>
            </a:r>
            <a:r>
              <a:rPr lang="en-US" dirty="0" err="1"/>
              <a:t>eitthvað</a:t>
            </a:r>
            <a:r>
              <a:rPr lang="en-US" dirty="0"/>
              <a:t> </a:t>
            </a:r>
            <a:r>
              <a:rPr lang="en-US" dirty="0" err="1"/>
              <a:t>óvænt</a:t>
            </a:r>
            <a:r>
              <a:rPr lang="en-US" dirty="0"/>
              <a:t> </a:t>
            </a:r>
            <a:r>
              <a:rPr lang="en-US" dirty="0" err="1"/>
              <a:t>kemur</a:t>
            </a:r>
            <a:r>
              <a:rPr lang="en-US" dirty="0"/>
              <a:t> </a:t>
            </a:r>
            <a:r>
              <a:rPr lang="en-US" dirty="0" err="1"/>
              <a:t>upp</a:t>
            </a:r>
            <a:r>
              <a:rPr lang="en-US" dirty="0"/>
              <a:t>. </a:t>
            </a:r>
          </a:p>
          <a:p>
            <a:r>
              <a:rPr lang="en-US" dirty="0" err="1"/>
              <a:t>Hefur</a:t>
            </a:r>
            <a:r>
              <a:rPr lang="en-US" dirty="0"/>
              <a:t> ekki </a:t>
            </a:r>
            <a:r>
              <a:rPr lang="en-US" dirty="0" err="1"/>
              <a:t>áhrif</a:t>
            </a:r>
            <a:r>
              <a:rPr lang="en-US" dirty="0"/>
              <a:t> á </a:t>
            </a:r>
            <a:r>
              <a:rPr lang="en-US" dirty="0" err="1"/>
              <a:t>fasta</a:t>
            </a:r>
            <a:r>
              <a:rPr lang="en-US" dirty="0"/>
              <a:t> </a:t>
            </a:r>
            <a:r>
              <a:rPr lang="en-US" dirty="0" err="1"/>
              <a:t>yfirvinnu</a:t>
            </a:r>
            <a:r>
              <a:rPr lang="en-US" dirty="0"/>
              <a:t> </a:t>
            </a:r>
            <a:r>
              <a:rPr lang="en-US" dirty="0" err="1"/>
              <a:t>hjá</a:t>
            </a:r>
            <a:r>
              <a:rPr lang="en-US" dirty="0"/>
              <a:t> </a:t>
            </a:r>
            <a:r>
              <a:rPr lang="en-US" dirty="0" err="1"/>
              <a:t>dagvinnufólki</a:t>
            </a:r>
            <a:r>
              <a:rPr lang="en-US" dirty="0"/>
              <a:t> </a:t>
            </a:r>
          </a:p>
          <a:p>
            <a:r>
              <a:rPr lang="en-US" dirty="0" err="1"/>
              <a:t>Ef</a:t>
            </a:r>
            <a:r>
              <a:rPr lang="en-US" dirty="0"/>
              <a:t> </a:t>
            </a:r>
            <a:r>
              <a:rPr lang="en-US" dirty="0" err="1"/>
              <a:t>laun</a:t>
            </a:r>
            <a:r>
              <a:rPr lang="en-US" dirty="0"/>
              <a:t> </a:t>
            </a:r>
            <a:r>
              <a:rPr lang="en-US" dirty="0" err="1"/>
              <a:t>eru</a:t>
            </a:r>
            <a:r>
              <a:rPr lang="en-US" dirty="0"/>
              <a:t> í </a:t>
            </a:r>
            <a:r>
              <a:rPr lang="en-US" dirty="0" err="1"/>
              <a:t>dag</a:t>
            </a:r>
            <a:r>
              <a:rPr lang="en-US" dirty="0"/>
              <a:t> 100 og </a:t>
            </a:r>
            <a:r>
              <a:rPr lang="en-US" dirty="0" err="1"/>
              <a:t>fasta</a:t>
            </a:r>
            <a:r>
              <a:rPr lang="en-US" dirty="0"/>
              <a:t> </a:t>
            </a:r>
            <a:r>
              <a:rPr lang="en-US" dirty="0" err="1"/>
              <a:t>yfirvinnan</a:t>
            </a:r>
            <a:r>
              <a:rPr lang="en-US" dirty="0"/>
              <a:t> 10 = 110. </a:t>
            </a:r>
            <a:r>
              <a:rPr lang="en-US" dirty="0" err="1"/>
              <a:t>Eftir</a:t>
            </a:r>
            <a:r>
              <a:rPr lang="en-US" dirty="0"/>
              <a:t> </a:t>
            </a:r>
            <a:r>
              <a:rPr lang="en-US" dirty="0" err="1"/>
              <a:t>breytingu</a:t>
            </a:r>
            <a:r>
              <a:rPr lang="en-US" dirty="0"/>
              <a:t> </a:t>
            </a:r>
            <a:r>
              <a:rPr lang="en-US" dirty="0" err="1"/>
              <a:t>yrði</a:t>
            </a:r>
            <a:r>
              <a:rPr lang="en-US" dirty="0"/>
              <a:t> </a:t>
            </a:r>
            <a:r>
              <a:rPr lang="en-US" dirty="0" err="1"/>
              <a:t>þá</a:t>
            </a:r>
            <a:r>
              <a:rPr lang="en-US" dirty="0"/>
              <a:t> </a:t>
            </a:r>
            <a:r>
              <a:rPr lang="en-US" dirty="0" err="1"/>
              <a:t>launin</a:t>
            </a:r>
            <a:r>
              <a:rPr lang="en-US" dirty="0"/>
              <a:t> 100 og </a:t>
            </a:r>
            <a:r>
              <a:rPr lang="en-US" dirty="0" err="1"/>
              <a:t>fasta</a:t>
            </a:r>
            <a:r>
              <a:rPr lang="en-US" dirty="0"/>
              <a:t> </a:t>
            </a:r>
            <a:r>
              <a:rPr lang="en-US" dirty="0" err="1"/>
              <a:t>yfirvinnan</a:t>
            </a:r>
            <a:r>
              <a:rPr lang="en-US" dirty="0"/>
              <a:t> 11=110. </a:t>
            </a:r>
          </a:p>
          <a:p>
            <a:r>
              <a:rPr lang="en-US" dirty="0"/>
              <a:t>Tel </a:t>
            </a:r>
            <a:r>
              <a:rPr lang="en-US" dirty="0" err="1"/>
              <a:t>að</a:t>
            </a:r>
            <a:r>
              <a:rPr lang="en-US" dirty="0"/>
              <a:t> </a:t>
            </a:r>
            <a:r>
              <a:rPr lang="en-US" dirty="0" err="1"/>
              <a:t>við</a:t>
            </a:r>
            <a:r>
              <a:rPr lang="en-US" dirty="0"/>
              <a:t> </a:t>
            </a:r>
            <a:r>
              <a:rPr lang="en-US" dirty="0" err="1"/>
              <a:t>ættum</a:t>
            </a:r>
            <a:r>
              <a:rPr lang="en-US" dirty="0"/>
              <a:t> </a:t>
            </a:r>
            <a:r>
              <a:rPr lang="en-US" dirty="0" err="1"/>
              <a:t>að</a:t>
            </a:r>
            <a:r>
              <a:rPr lang="en-US" dirty="0"/>
              <a:t> </a:t>
            </a:r>
            <a:r>
              <a:rPr lang="en-US" dirty="0" err="1"/>
              <a:t>ræða</a:t>
            </a:r>
            <a:r>
              <a:rPr lang="en-US" dirty="0"/>
              <a:t> </a:t>
            </a:r>
            <a:r>
              <a:rPr lang="en-US" dirty="0" err="1"/>
              <a:t>möguleikann</a:t>
            </a:r>
            <a:r>
              <a:rPr lang="en-US" dirty="0"/>
              <a:t> á </a:t>
            </a:r>
            <a:r>
              <a:rPr lang="en-US" dirty="0" err="1"/>
              <a:t>að</a:t>
            </a:r>
            <a:r>
              <a:rPr lang="en-US" dirty="0"/>
              <a:t> </a:t>
            </a:r>
            <a:r>
              <a:rPr lang="en-US" dirty="0" err="1"/>
              <a:t>mánaðarlaun</a:t>
            </a:r>
            <a:r>
              <a:rPr lang="en-US" dirty="0"/>
              <a:t> </a:t>
            </a:r>
            <a:r>
              <a:rPr lang="en-US" dirty="0" err="1"/>
              <a:t>hækki</a:t>
            </a:r>
            <a:r>
              <a:rPr lang="en-US" dirty="0"/>
              <a:t> </a:t>
            </a:r>
            <a:r>
              <a:rPr lang="en-US" dirty="0" err="1"/>
              <a:t>ef</a:t>
            </a:r>
            <a:r>
              <a:rPr lang="en-US" dirty="0"/>
              <a:t> </a:t>
            </a:r>
            <a:r>
              <a:rPr lang="en-US" dirty="0" err="1"/>
              <a:t>við</a:t>
            </a:r>
            <a:r>
              <a:rPr lang="en-US" dirty="0"/>
              <a:t> </a:t>
            </a:r>
            <a:r>
              <a:rPr lang="en-US" dirty="0" err="1"/>
              <a:t>föllumst</a:t>
            </a:r>
            <a:r>
              <a:rPr lang="en-US" dirty="0"/>
              <a:t> á </a:t>
            </a:r>
            <a:r>
              <a:rPr lang="en-US" dirty="0" err="1"/>
              <a:t>þetta</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Umræða um hvort það sé ekki varlega áætlað að það dragi bara 5% úr yfirvinnu. Atvinnurekendur telja það gott markmið. Mætti jafnvel nálgast þannig að það væri að takast vel ef við myndum standa í stað miðað við mönnunargatið sem er verið að móta. </a:t>
            </a:r>
          </a:p>
          <a:p>
            <a:endParaRPr lang="is-IS" dirty="0"/>
          </a:p>
        </p:txBody>
      </p:sp>
      <p:sp>
        <p:nvSpPr>
          <p:cNvPr id="4" name="Slide Number Placeholder 3"/>
          <p:cNvSpPr>
            <a:spLocks noGrp="1"/>
          </p:cNvSpPr>
          <p:nvPr>
            <p:ph type="sldNum" sz="quarter" idx="5"/>
          </p:nvPr>
        </p:nvSpPr>
        <p:spPr/>
        <p:txBody>
          <a:bodyPr/>
          <a:lstStyle/>
          <a:p>
            <a:fld id="{EBDCBCFF-1B71-49D1-AD48-31A7DF077B2C}" type="slidenum">
              <a:rPr lang="is-IS" smtClean="0"/>
              <a:t>13</a:t>
            </a:fld>
            <a:endParaRPr lang="is-IS"/>
          </a:p>
        </p:txBody>
      </p:sp>
    </p:spTree>
    <p:extLst>
      <p:ext uri="{BB962C8B-B14F-4D97-AF65-F5344CB8AC3E}">
        <p14:creationId xmlns:p14="http://schemas.microsoft.com/office/powerpoint/2010/main" val="2839497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i="1" kern="1200" dirty="0">
                <a:solidFill>
                  <a:schemeClr val="tx1"/>
                </a:solidFill>
                <a:effectLst/>
                <a:latin typeface="+mn-lt"/>
                <a:ea typeface="+mn-ea"/>
                <a:cs typeface="+mn-cs"/>
              </a:rPr>
              <a:t>Rauðu dagarnir eru allir með sömu greiðslu, er misskipt milli starfsmanna. Ákveðinn ómöguleiki að skoða hver t.d. vann síðustu 5 aðfangadaga. Því miður er það þannig að starfsmenn eru alltof oft látnir leysa þetta sjálfir. Verðum að búa til hvata við að vinna þessa erfiðustu daga – fáum mestu umbunina fyrir það. Heilt yfir ríkið er ekki vandamál að manna uppstigningardag eða 17. júní en annað með aðfangadag – miserfitt að manna. Ekki varðandi mismunandi greiðslur heldur hvernig þessu er skipt upp. </a:t>
            </a:r>
            <a:endParaRPr lang="is-I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09A35C-B60E-FF44-AA9A-B3CB683566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74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Aðrar</a:t>
            </a:r>
            <a:r>
              <a:rPr lang="en-GB" dirty="0"/>
              <a:t> </a:t>
            </a:r>
            <a:r>
              <a:rPr lang="en-GB" dirty="0" err="1"/>
              <a:t>forsendur</a:t>
            </a:r>
            <a:r>
              <a:rPr lang="en-GB" dirty="0"/>
              <a:t> </a:t>
            </a:r>
            <a:r>
              <a:rPr lang="en-GB" dirty="0" err="1"/>
              <a:t>eru</a:t>
            </a:r>
            <a:r>
              <a:rPr lang="en-GB" dirty="0"/>
              <a:t> </a:t>
            </a:r>
            <a:r>
              <a:rPr lang="en-GB" dirty="0" err="1"/>
              <a:t>vaktaálag</a:t>
            </a:r>
            <a:r>
              <a:rPr lang="en-GB" dirty="0"/>
              <a:t>, </a:t>
            </a:r>
            <a:r>
              <a:rPr lang="en-GB" dirty="0" err="1"/>
              <a:t>vægi</a:t>
            </a:r>
            <a:r>
              <a:rPr lang="en-GB" dirty="0"/>
              <a:t> </a:t>
            </a:r>
            <a:r>
              <a:rPr lang="en-GB" dirty="0" err="1"/>
              <a:t>vinnustunda</a:t>
            </a:r>
            <a:endParaRPr lang="en-GB" dirty="0"/>
          </a:p>
          <a:p>
            <a:endParaRPr lang="en-GB" dirty="0"/>
          </a:p>
          <a:p>
            <a:r>
              <a:rPr lang="en-GB" dirty="0" err="1"/>
              <a:t>Dagvinnugrunnur</a:t>
            </a:r>
            <a:r>
              <a:rPr lang="en-GB" dirty="0"/>
              <a:t> 0,632%</a:t>
            </a:r>
            <a:endParaRPr lang="is-IS" dirty="0"/>
          </a:p>
        </p:txBody>
      </p:sp>
      <p:sp>
        <p:nvSpPr>
          <p:cNvPr id="4" name="Slide Number Placeholder 3"/>
          <p:cNvSpPr>
            <a:spLocks noGrp="1"/>
          </p:cNvSpPr>
          <p:nvPr>
            <p:ph type="sldNum" sz="quarter" idx="5"/>
          </p:nvPr>
        </p:nvSpPr>
        <p:spPr/>
        <p:txBody>
          <a:bodyPr/>
          <a:lstStyle/>
          <a:p>
            <a:fld id="{EC09A35C-B60E-FF44-AA9A-B3CB68356656}" type="slidenum">
              <a:rPr lang="en-US" smtClean="0"/>
              <a:t>16</a:t>
            </a:fld>
            <a:endParaRPr lang="en-US"/>
          </a:p>
        </p:txBody>
      </p:sp>
    </p:spTree>
    <p:extLst>
      <p:ext uri="{BB962C8B-B14F-4D97-AF65-F5344CB8AC3E}">
        <p14:creationId xmlns:p14="http://schemas.microsoft.com/office/powerpoint/2010/main" val="39670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a:solidFill>
                  <a:schemeClr val="tx1"/>
                </a:solidFill>
                <a:effectLst/>
                <a:latin typeface="+mn-lt"/>
                <a:ea typeface="+mn-ea"/>
                <a:cs typeface="+mn-cs"/>
              </a:rPr>
              <a:t>Kostnaðarauki fyrir ríkið 3.441 millj. Breytileg yfirvinna að minnka um 2,2 milljarða. Verður mönnunargat af því það er verið að taka frí í staðinn fyrir bætingu. Er ekki áhættulaust ef þetta fer ekki eins og við vilju mað það fari, þannig að mönnunargat fari í yfirvinnu frekar en dagvinnu verður þetta dýrari pakki. Ef þetta fer 75% vel og 25% illa þá verður kostnaðurinn 4,5 milljarðar. Veltur á því að hvatarnir séu réttir fyrirfólk að fara ekki í yfirvinnu hvernig heildarreikningurinn á ríkið verður. </a:t>
            </a:r>
          </a:p>
          <a:p>
            <a:r>
              <a:rPr lang="is-IS" sz="1200" kern="1200" dirty="0">
                <a:solidFill>
                  <a:schemeClr val="tx1"/>
                </a:solidFill>
                <a:effectLst/>
                <a:latin typeface="+mn-lt"/>
                <a:ea typeface="+mn-ea"/>
                <a:cs typeface="+mn-cs"/>
              </a:rPr>
              <a:t>Rætt um möguleika á stöðumat sem við fáum aðgang að, til að skoða hvernig þetta er að koma út þegar þetta er komið í framkvæmd. </a:t>
            </a:r>
          </a:p>
          <a:p>
            <a:endParaRPr lang="is-IS" dirty="0"/>
          </a:p>
        </p:txBody>
      </p:sp>
      <p:sp>
        <p:nvSpPr>
          <p:cNvPr id="4" name="Slide Number Placeholder 3"/>
          <p:cNvSpPr>
            <a:spLocks noGrp="1"/>
          </p:cNvSpPr>
          <p:nvPr>
            <p:ph type="sldNum" sz="quarter" idx="5"/>
          </p:nvPr>
        </p:nvSpPr>
        <p:spPr/>
        <p:txBody>
          <a:bodyPr/>
          <a:lstStyle/>
          <a:p>
            <a:fld id="{EC09A35C-B60E-FF44-AA9A-B3CB68356656}" type="slidenum">
              <a:rPr lang="en-US" smtClean="0"/>
              <a:t>17</a:t>
            </a:fld>
            <a:endParaRPr lang="en-US"/>
          </a:p>
        </p:txBody>
      </p:sp>
    </p:spTree>
    <p:extLst>
      <p:ext uri="{BB962C8B-B14F-4D97-AF65-F5344CB8AC3E}">
        <p14:creationId xmlns:p14="http://schemas.microsoft.com/office/powerpoint/2010/main" val="4056822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 </a:t>
            </a:r>
            <a:r>
              <a:rPr lang="en-GB" dirty="0" err="1"/>
              <a:t>tíma</a:t>
            </a:r>
            <a:r>
              <a:rPr lang="en-GB" dirty="0"/>
              <a:t> </a:t>
            </a:r>
            <a:r>
              <a:rPr lang="en-GB" dirty="0" err="1"/>
              <a:t>kerfi</a:t>
            </a:r>
            <a:r>
              <a:rPr lang="en-GB" dirty="0"/>
              <a:t> </a:t>
            </a:r>
            <a:r>
              <a:rPr lang="en-GB" dirty="0" err="1"/>
              <a:t>koma</a:t>
            </a:r>
            <a:r>
              <a:rPr lang="en-GB" dirty="0"/>
              <a:t> </a:t>
            </a:r>
            <a:r>
              <a:rPr lang="en-GB" dirty="0" err="1"/>
              <a:t>illa</a:t>
            </a:r>
            <a:r>
              <a:rPr lang="en-GB" dirty="0"/>
              <a:t> </a:t>
            </a:r>
            <a:r>
              <a:rPr lang="en-GB" dirty="0" err="1"/>
              <a:t>út</a:t>
            </a:r>
            <a:r>
              <a:rPr lang="en-GB" dirty="0"/>
              <a:t>. </a:t>
            </a:r>
            <a:r>
              <a:rPr lang="en-GB" dirty="0" err="1"/>
              <a:t>Þau</a:t>
            </a:r>
            <a:r>
              <a:rPr lang="en-GB" dirty="0"/>
              <a:t> </a:t>
            </a:r>
            <a:r>
              <a:rPr lang="en-GB" dirty="0" err="1"/>
              <a:t>þarf</a:t>
            </a:r>
            <a:r>
              <a:rPr lang="en-GB" dirty="0"/>
              <a:t> </a:t>
            </a:r>
            <a:r>
              <a:rPr lang="en-GB" dirty="0" err="1"/>
              <a:t>að</a:t>
            </a:r>
            <a:r>
              <a:rPr lang="en-GB" dirty="0"/>
              <a:t> </a:t>
            </a:r>
            <a:r>
              <a:rPr lang="en-GB" dirty="0" err="1"/>
              <a:t>skoða</a:t>
            </a:r>
            <a:r>
              <a:rPr lang="en-GB" dirty="0"/>
              <a:t> </a:t>
            </a:r>
            <a:r>
              <a:rPr lang="en-GB" dirty="0" err="1"/>
              <a:t>sérstaklega</a:t>
            </a:r>
            <a:r>
              <a:rPr lang="en-GB" dirty="0"/>
              <a:t>. </a:t>
            </a:r>
            <a:endParaRPr lang="is-IS" dirty="0"/>
          </a:p>
        </p:txBody>
      </p:sp>
      <p:sp>
        <p:nvSpPr>
          <p:cNvPr id="4" name="Slide Number Placeholder 3"/>
          <p:cNvSpPr>
            <a:spLocks noGrp="1"/>
          </p:cNvSpPr>
          <p:nvPr>
            <p:ph type="sldNum" sz="quarter" idx="5"/>
          </p:nvPr>
        </p:nvSpPr>
        <p:spPr/>
        <p:txBody>
          <a:bodyPr/>
          <a:lstStyle/>
          <a:p>
            <a:fld id="{EC09A35C-B60E-FF44-AA9A-B3CB68356656}" type="slidenum">
              <a:rPr lang="en-US" smtClean="0"/>
              <a:t>25</a:t>
            </a:fld>
            <a:endParaRPr lang="en-US"/>
          </a:p>
        </p:txBody>
      </p:sp>
    </p:spTree>
    <p:extLst>
      <p:ext uri="{BB962C8B-B14F-4D97-AF65-F5344CB8AC3E}">
        <p14:creationId xmlns:p14="http://schemas.microsoft.com/office/powerpoint/2010/main" val="1997093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Önnur</a:t>
            </a:r>
            <a:r>
              <a:rPr lang="en-GB" dirty="0"/>
              <a:t> </a:t>
            </a:r>
            <a:r>
              <a:rPr lang="en-GB" dirty="0" err="1"/>
              <a:t>atriði</a:t>
            </a:r>
            <a:endParaRPr lang="en-GB" dirty="0"/>
          </a:p>
          <a:p>
            <a:endParaRPr lang="en-GB" dirty="0"/>
          </a:p>
          <a:p>
            <a:r>
              <a:rPr lang="en-GB" dirty="0" err="1"/>
              <a:t>Helgidagafrí</a:t>
            </a:r>
            <a:r>
              <a:rPr lang="en-GB" dirty="0"/>
              <a:t> – </a:t>
            </a:r>
            <a:r>
              <a:rPr lang="en-GB" dirty="0" err="1"/>
              <a:t>bæting</a:t>
            </a:r>
            <a:r>
              <a:rPr lang="en-GB" dirty="0"/>
              <a:t> </a:t>
            </a:r>
            <a:r>
              <a:rPr lang="en-GB" dirty="0" err="1"/>
              <a:t>tekin</a:t>
            </a:r>
            <a:r>
              <a:rPr lang="en-GB" dirty="0"/>
              <a:t> </a:t>
            </a:r>
            <a:r>
              <a:rPr lang="en-GB" dirty="0" err="1"/>
              <a:t>út</a:t>
            </a:r>
            <a:r>
              <a:rPr lang="en-GB" dirty="0"/>
              <a:t>, </a:t>
            </a:r>
            <a:r>
              <a:rPr lang="en-GB" dirty="0" err="1"/>
              <a:t>tekið</a:t>
            </a:r>
            <a:r>
              <a:rPr lang="en-GB" dirty="0"/>
              <a:t> </a:t>
            </a:r>
            <a:r>
              <a:rPr lang="en-GB" dirty="0" err="1"/>
              <a:t>jafnóðum</a:t>
            </a:r>
            <a:endParaRPr lang="en-GB" dirty="0"/>
          </a:p>
          <a:p>
            <a:endParaRPr lang="is-IS" dirty="0"/>
          </a:p>
          <a:p>
            <a:r>
              <a:rPr lang="is-IS" dirty="0"/>
              <a:t>Bakvaktafrí tekið jafnóðum. Heimild fyrir viðbragðsvaktir, eru virkur vinnutími. </a:t>
            </a:r>
            <a:endParaRPr lang="en-GB" dirty="0"/>
          </a:p>
        </p:txBody>
      </p:sp>
      <p:sp>
        <p:nvSpPr>
          <p:cNvPr id="4" name="Slide Number Placeholder 3"/>
          <p:cNvSpPr>
            <a:spLocks noGrp="1"/>
          </p:cNvSpPr>
          <p:nvPr>
            <p:ph type="sldNum" sz="quarter" idx="5"/>
          </p:nvPr>
        </p:nvSpPr>
        <p:spPr/>
        <p:txBody>
          <a:bodyPr/>
          <a:lstStyle/>
          <a:p>
            <a:fld id="{EC09A35C-B60E-FF44-AA9A-B3CB68356656}" type="slidenum">
              <a:rPr lang="en-US" smtClean="0"/>
              <a:t>28</a:t>
            </a:fld>
            <a:endParaRPr lang="en-US"/>
          </a:p>
        </p:txBody>
      </p:sp>
    </p:spTree>
    <p:extLst>
      <p:ext uri="{BB962C8B-B14F-4D97-AF65-F5344CB8AC3E}">
        <p14:creationId xmlns:p14="http://schemas.microsoft.com/office/powerpoint/2010/main" val="143468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Samantekt</a:t>
            </a:r>
            <a:r>
              <a:rPr lang="en-GB" dirty="0"/>
              <a:t>.</a:t>
            </a:r>
          </a:p>
          <a:p>
            <a:endParaRPr lang="en-GB" dirty="0"/>
          </a:p>
          <a:p>
            <a:r>
              <a:rPr lang="en-GB" dirty="0" err="1"/>
              <a:t>Verið</a:t>
            </a:r>
            <a:r>
              <a:rPr lang="en-GB" dirty="0"/>
              <a:t> </a:t>
            </a:r>
            <a:r>
              <a:rPr lang="en-GB" dirty="0" err="1"/>
              <a:t>að</a:t>
            </a:r>
            <a:r>
              <a:rPr lang="en-GB" dirty="0"/>
              <a:t> </a:t>
            </a:r>
            <a:r>
              <a:rPr lang="en-GB" dirty="0" err="1"/>
              <a:t>vinna</a:t>
            </a:r>
            <a:r>
              <a:rPr lang="en-GB" dirty="0"/>
              <a:t> í </a:t>
            </a:r>
            <a:r>
              <a:rPr lang="en-GB" dirty="0" err="1"/>
              <a:t>texta</a:t>
            </a:r>
            <a:r>
              <a:rPr lang="en-GB" dirty="0"/>
              <a:t> </a:t>
            </a:r>
            <a:r>
              <a:rPr lang="en-GB" dirty="0" err="1"/>
              <a:t>og</a:t>
            </a:r>
            <a:r>
              <a:rPr lang="en-GB" dirty="0"/>
              <a:t> </a:t>
            </a:r>
            <a:r>
              <a:rPr lang="en-GB" dirty="0" err="1"/>
              <a:t>fylgiskjali</a:t>
            </a:r>
            <a:r>
              <a:rPr lang="en-GB" dirty="0"/>
              <a:t> 2 – </a:t>
            </a:r>
            <a:r>
              <a:rPr lang="en-GB" dirty="0" err="1"/>
              <a:t>rétturinn</a:t>
            </a:r>
            <a:r>
              <a:rPr lang="en-GB" dirty="0"/>
              <a:t> </a:t>
            </a:r>
            <a:r>
              <a:rPr lang="en-GB" dirty="0" err="1"/>
              <a:t>til</a:t>
            </a:r>
            <a:r>
              <a:rPr lang="en-GB" dirty="0"/>
              <a:t> </a:t>
            </a:r>
            <a:r>
              <a:rPr lang="en-GB" dirty="0" err="1"/>
              <a:t>hærra</a:t>
            </a:r>
            <a:r>
              <a:rPr lang="en-GB" dirty="0"/>
              <a:t> </a:t>
            </a:r>
            <a:r>
              <a:rPr lang="en-GB" dirty="0" err="1"/>
              <a:t>starfshlutfalls</a:t>
            </a:r>
            <a:r>
              <a:rPr lang="en-GB" dirty="0"/>
              <a:t> </a:t>
            </a:r>
            <a:r>
              <a:rPr lang="en-GB" dirty="0" err="1"/>
              <a:t>verður</a:t>
            </a:r>
            <a:r>
              <a:rPr lang="en-GB" dirty="0"/>
              <a:t> </a:t>
            </a:r>
            <a:r>
              <a:rPr lang="en-GB" dirty="0" err="1"/>
              <a:t>ávarpaður</a:t>
            </a:r>
            <a:r>
              <a:rPr lang="en-GB" dirty="0"/>
              <a:t>. </a:t>
            </a:r>
            <a:r>
              <a:rPr lang="en-GB" dirty="0" err="1"/>
              <a:t>Eins</a:t>
            </a:r>
            <a:r>
              <a:rPr lang="en-GB" dirty="0"/>
              <a:t> </a:t>
            </a:r>
            <a:r>
              <a:rPr lang="en-GB" dirty="0" err="1"/>
              <a:t>þarf</a:t>
            </a:r>
            <a:r>
              <a:rPr lang="en-GB" dirty="0"/>
              <a:t> </a:t>
            </a:r>
            <a:r>
              <a:rPr lang="en-GB" dirty="0" err="1"/>
              <a:t>að</a:t>
            </a:r>
            <a:r>
              <a:rPr lang="en-GB" dirty="0"/>
              <a:t> </a:t>
            </a:r>
            <a:r>
              <a:rPr lang="en-GB" dirty="0" err="1"/>
              <a:t>huga</a:t>
            </a:r>
            <a:r>
              <a:rPr lang="en-GB" dirty="0"/>
              <a:t> </a:t>
            </a:r>
            <a:r>
              <a:rPr lang="en-GB" dirty="0" err="1"/>
              <a:t>að</a:t>
            </a:r>
            <a:r>
              <a:rPr lang="en-GB" dirty="0"/>
              <a:t> </a:t>
            </a:r>
            <a:r>
              <a:rPr lang="en-GB" dirty="0" err="1"/>
              <a:t>hópum</a:t>
            </a:r>
            <a:r>
              <a:rPr lang="en-GB" dirty="0"/>
              <a:t> </a:t>
            </a:r>
            <a:r>
              <a:rPr lang="en-GB" dirty="0" err="1"/>
              <a:t>sem</a:t>
            </a:r>
            <a:r>
              <a:rPr lang="en-GB" dirty="0"/>
              <a:t> </a:t>
            </a:r>
            <a:r>
              <a:rPr lang="en-GB" dirty="0" err="1"/>
              <a:t>geta</a:t>
            </a:r>
            <a:r>
              <a:rPr lang="en-GB" dirty="0"/>
              <a:t> ekki </a:t>
            </a:r>
            <a:r>
              <a:rPr lang="en-GB" dirty="0" err="1"/>
              <a:t>fengið</a:t>
            </a:r>
            <a:r>
              <a:rPr lang="en-GB" dirty="0"/>
              <a:t> </a:t>
            </a:r>
            <a:r>
              <a:rPr lang="en-GB" dirty="0" err="1"/>
              <a:t>hærra</a:t>
            </a:r>
            <a:r>
              <a:rPr lang="en-GB" dirty="0"/>
              <a:t> </a:t>
            </a:r>
            <a:r>
              <a:rPr lang="en-GB" dirty="0" err="1"/>
              <a:t>starfshlutfall</a:t>
            </a:r>
            <a:r>
              <a:rPr lang="en-GB" dirty="0"/>
              <a:t>, </a:t>
            </a:r>
            <a:r>
              <a:rPr lang="en-GB" dirty="0" err="1"/>
              <a:t>eða</a:t>
            </a:r>
            <a:r>
              <a:rPr lang="en-GB" dirty="0"/>
              <a:t> </a:t>
            </a:r>
            <a:r>
              <a:rPr lang="en-GB" dirty="0" err="1"/>
              <a:t>þar</a:t>
            </a:r>
            <a:r>
              <a:rPr lang="en-GB" dirty="0"/>
              <a:t> </a:t>
            </a:r>
            <a:r>
              <a:rPr lang="en-GB" dirty="0" err="1"/>
              <a:t>sem</a:t>
            </a:r>
            <a:r>
              <a:rPr lang="en-GB" dirty="0"/>
              <a:t> </a:t>
            </a:r>
            <a:r>
              <a:rPr lang="en-GB" dirty="0" err="1"/>
              <a:t>starfsemin</a:t>
            </a:r>
            <a:r>
              <a:rPr lang="en-GB" dirty="0"/>
              <a:t> </a:t>
            </a:r>
            <a:r>
              <a:rPr lang="en-GB" dirty="0" err="1"/>
              <a:t>er</a:t>
            </a:r>
            <a:r>
              <a:rPr lang="en-GB" dirty="0"/>
              <a:t> </a:t>
            </a:r>
            <a:r>
              <a:rPr lang="en-GB" dirty="0" err="1"/>
              <a:t>t.d.</a:t>
            </a:r>
            <a:r>
              <a:rPr lang="en-GB" dirty="0"/>
              <a:t> ekki </a:t>
            </a:r>
            <a:r>
              <a:rPr lang="en-GB" dirty="0" err="1"/>
              <a:t>með</a:t>
            </a:r>
            <a:r>
              <a:rPr lang="en-GB" dirty="0"/>
              <a:t> </a:t>
            </a:r>
            <a:r>
              <a:rPr lang="en-GB" dirty="0" err="1"/>
              <a:t>næturvaktir</a:t>
            </a:r>
            <a:r>
              <a:rPr lang="en-GB" dirty="0"/>
              <a:t>, </a:t>
            </a:r>
            <a:r>
              <a:rPr lang="en-GB" dirty="0" err="1"/>
              <a:t>eða</a:t>
            </a:r>
            <a:r>
              <a:rPr lang="en-GB" dirty="0"/>
              <a:t> </a:t>
            </a:r>
            <a:r>
              <a:rPr lang="en-GB" dirty="0" err="1"/>
              <a:t>eina</a:t>
            </a:r>
            <a:r>
              <a:rPr lang="en-GB" dirty="0"/>
              <a:t> </a:t>
            </a:r>
            <a:r>
              <a:rPr lang="en-GB" dirty="0" err="1"/>
              <a:t>leiðin</a:t>
            </a:r>
            <a:r>
              <a:rPr lang="en-GB" dirty="0"/>
              <a:t> </a:t>
            </a:r>
            <a:r>
              <a:rPr lang="en-GB" dirty="0" err="1"/>
              <a:t>er</a:t>
            </a:r>
            <a:r>
              <a:rPr lang="en-GB" dirty="0"/>
              <a:t> </a:t>
            </a:r>
            <a:r>
              <a:rPr lang="en-GB" dirty="0" err="1"/>
              <a:t>að</a:t>
            </a:r>
            <a:r>
              <a:rPr lang="en-GB" dirty="0"/>
              <a:t> </a:t>
            </a:r>
            <a:r>
              <a:rPr lang="en-GB" dirty="0" err="1"/>
              <a:t>hafa</a:t>
            </a:r>
            <a:r>
              <a:rPr lang="en-GB" dirty="0"/>
              <a:t> 12 </a:t>
            </a:r>
            <a:r>
              <a:rPr lang="en-GB" dirty="0" err="1"/>
              <a:t>tíma</a:t>
            </a:r>
            <a:r>
              <a:rPr lang="en-GB" dirty="0"/>
              <a:t> </a:t>
            </a:r>
            <a:r>
              <a:rPr lang="en-GB" dirty="0" err="1"/>
              <a:t>vaktir</a:t>
            </a:r>
            <a:r>
              <a:rPr lang="en-GB" dirty="0"/>
              <a:t> (</a:t>
            </a:r>
            <a:r>
              <a:rPr lang="en-GB" dirty="0" err="1"/>
              <a:t>lögregluembætti</a:t>
            </a:r>
            <a:r>
              <a:rPr lang="en-GB" dirty="0"/>
              <a:t> </a:t>
            </a:r>
            <a:r>
              <a:rPr lang="en-GB" dirty="0" err="1"/>
              <a:t>úti</a:t>
            </a:r>
            <a:r>
              <a:rPr lang="en-GB" dirty="0"/>
              <a:t> á </a:t>
            </a:r>
            <a:r>
              <a:rPr lang="en-GB" dirty="0" err="1"/>
              <a:t>landi</a:t>
            </a:r>
            <a:r>
              <a:rPr lang="en-GB" dirty="0"/>
              <a:t> </a:t>
            </a:r>
            <a:r>
              <a:rPr lang="en-GB" dirty="0" err="1"/>
              <a:t>t.d.</a:t>
            </a:r>
            <a:r>
              <a:rPr lang="en-GB" dirty="0"/>
              <a:t>). </a:t>
            </a:r>
          </a:p>
          <a:p>
            <a:endParaRPr lang="en-GB" dirty="0"/>
          </a:p>
          <a:p>
            <a:r>
              <a:rPr lang="en-GB" dirty="0" err="1"/>
              <a:t>Samhliða</a:t>
            </a:r>
            <a:r>
              <a:rPr lang="en-GB" dirty="0"/>
              <a:t> </a:t>
            </a:r>
            <a:r>
              <a:rPr lang="en-GB" dirty="0" err="1"/>
              <a:t>verður</a:t>
            </a:r>
            <a:r>
              <a:rPr lang="en-GB" dirty="0"/>
              <a:t> </a:t>
            </a:r>
            <a:r>
              <a:rPr lang="en-GB" dirty="0" err="1"/>
              <a:t>starfandi</a:t>
            </a:r>
            <a:r>
              <a:rPr lang="en-GB" dirty="0"/>
              <a:t> </a:t>
            </a:r>
            <a:r>
              <a:rPr lang="en-GB" dirty="0" err="1"/>
              <a:t>innleiðingarhópur</a:t>
            </a:r>
            <a:r>
              <a:rPr lang="en-GB" dirty="0"/>
              <a:t> – </a:t>
            </a:r>
            <a:r>
              <a:rPr lang="en-GB" dirty="0" err="1"/>
              <a:t>og</a:t>
            </a:r>
            <a:r>
              <a:rPr lang="en-GB" dirty="0"/>
              <a:t> </a:t>
            </a:r>
            <a:r>
              <a:rPr lang="en-GB" dirty="0" err="1"/>
              <a:t>matshópur</a:t>
            </a:r>
            <a:r>
              <a:rPr lang="en-GB" dirty="0"/>
              <a:t>. </a:t>
            </a:r>
            <a:r>
              <a:rPr lang="en-GB" dirty="0" err="1"/>
              <a:t>Verið</a:t>
            </a:r>
            <a:r>
              <a:rPr lang="en-GB" dirty="0"/>
              <a:t> </a:t>
            </a:r>
            <a:r>
              <a:rPr lang="en-GB" dirty="0" err="1"/>
              <a:t>er</a:t>
            </a:r>
            <a:r>
              <a:rPr lang="en-GB" dirty="0"/>
              <a:t> </a:t>
            </a:r>
            <a:r>
              <a:rPr lang="en-GB" dirty="0" err="1"/>
              <a:t>að</a:t>
            </a:r>
            <a:r>
              <a:rPr lang="en-GB" dirty="0"/>
              <a:t> </a:t>
            </a:r>
            <a:r>
              <a:rPr lang="en-GB" dirty="0" err="1"/>
              <a:t>vinna</a:t>
            </a:r>
            <a:r>
              <a:rPr lang="en-GB" dirty="0"/>
              <a:t> </a:t>
            </a:r>
            <a:r>
              <a:rPr lang="en-GB" dirty="0" err="1"/>
              <a:t>mælikvarða</a:t>
            </a:r>
            <a:r>
              <a:rPr lang="en-GB" dirty="0"/>
              <a:t> </a:t>
            </a:r>
            <a:r>
              <a:rPr lang="en-GB" dirty="0" err="1"/>
              <a:t>o.fl</a:t>
            </a:r>
            <a:r>
              <a:rPr lang="en-GB" dirty="0"/>
              <a:t>. </a:t>
            </a:r>
            <a:r>
              <a:rPr lang="en-GB" dirty="0" err="1"/>
              <a:t>sem</a:t>
            </a:r>
            <a:r>
              <a:rPr lang="en-GB" dirty="0"/>
              <a:t> </a:t>
            </a:r>
            <a:r>
              <a:rPr lang="en-GB" dirty="0" err="1"/>
              <a:t>verða</a:t>
            </a:r>
            <a:r>
              <a:rPr lang="en-GB" dirty="0"/>
              <a:t> </a:t>
            </a:r>
            <a:r>
              <a:rPr lang="en-GB" dirty="0" err="1"/>
              <a:t>mónitoraðir</a:t>
            </a:r>
            <a:r>
              <a:rPr lang="en-GB" dirty="0"/>
              <a:t> </a:t>
            </a:r>
            <a:r>
              <a:rPr lang="en-GB" dirty="0" err="1"/>
              <a:t>eins</a:t>
            </a:r>
            <a:r>
              <a:rPr lang="en-GB" dirty="0"/>
              <a:t> </a:t>
            </a:r>
            <a:r>
              <a:rPr lang="en-GB" dirty="0" err="1"/>
              <a:t>lengi</a:t>
            </a:r>
            <a:r>
              <a:rPr lang="en-GB" dirty="0"/>
              <a:t> </a:t>
            </a:r>
            <a:r>
              <a:rPr lang="en-GB" dirty="0" err="1"/>
              <a:t>og</a:t>
            </a:r>
            <a:r>
              <a:rPr lang="en-GB" dirty="0"/>
              <a:t> </a:t>
            </a:r>
            <a:r>
              <a:rPr lang="en-GB" dirty="0" err="1"/>
              <a:t>þarf</a:t>
            </a:r>
            <a:r>
              <a:rPr lang="en-GB" dirty="0"/>
              <a:t>. </a:t>
            </a:r>
          </a:p>
          <a:p>
            <a:endParaRPr lang="en-GB" dirty="0"/>
          </a:p>
          <a:p>
            <a:r>
              <a:rPr lang="en-GB" dirty="0" err="1"/>
              <a:t>Innleiðingarhópur</a:t>
            </a:r>
            <a:r>
              <a:rPr lang="en-GB" dirty="0"/>
              <a:t> </a:t>
            </a:r>
            <a:r>
              <a:rPr lang="en-GB" dirty="0" err="1"/>
              <a:t>hafi</a:t>
            </a:r>
            <a:r>
              <a:rPr lang="en-GB" dirty="0"/>
              <a:t> </a:t>
            </a:r>
            <a:r>
              <a:rPr lang="en-GB" dirty="0" err="1"/>
              <a:t>vald</a:t>
            </a:r>
            <a:r>
              <a:rPr lang="en-GB" dirty="0"/>
              <a:t> </a:t>
            </a:r>
            <a:r>
              <a:rPr lang="en-GB" dirty="0" err="1"/>
              <a:t>til</a:t>
            </a:r>
            <a:r>
              <a:rPr lang="en-GB" dirty="0"/>
              <a:t> </a:t>
            </a:r>
            <a:r>
              <a:rPr lang="en-GB" dirty="0" err="1"/>
              <a:t>að</a:t>
            </a:r>
            <a:r>
              <a:rPr lang="en-GB" dirty="0"/>
              <a:t> </a:t>
            </a:r>
            <a:r>
              <a:rPr lang="en-GB" dirty="0" err="1"/>
              <a:t>stíga</a:t>
            </a:r>
            <a:r>
              <a:rPr lang="en-GB" dirty="0"/>
              <a:t> inn </a:t>
            </a:r>
            <a:r>
              <a:rPr lang="en-GB" dirty="0" err="1"/>
              <a:t>ef</a:t>
            </a:r>
            <a:r>
              <a:rPr lang="en-GB" dirty="0"/>
              <a:t> </a:t>
            </a:r>
            <a:r>
              <a:rPr lang="en-GB" dirty="0" err="1"/>
              <a:t>vandamál</a:t>
            </a:r>
            <a:r>
              <a:rPr lang="en-GB" dirty="0"/>
              <a:t> </a:t>
            </a:r>
            <a:r>
              <a:rPr lang="en-GB" dirty="0" err="1"/>
              <a:t>koma</a:t>
            </a:r>
            <a:r>
              <a:rPr lang="en-GB" dirty="0"/>
              <a:t> </a:t>
            </a:r>
            <a:r>
              <a:rPr lang="en-GB" dirty="0" err="1"/>
              <a:t>upp</a:t>
            </a:r>
            <a:r>
              <a:rPr lang="en-GB" dirty="0"/>
              <a:t>.</a:t>
            </a:r>
          </a:p>
          <a:p>
            <a:endParaRPr lang="en-GB" dirty="0"/>
          </a:p>
          <a:p>
            <a:endParaRPr lang="is-IS" dirty="0"/>
          </a:p>
        </p:txBody>
      </p:sp>
      <p:sp>
        <p:nvSpPr>
          <p:cNvPr id="4" name="Slide Number Placeholder 3"/>
          <p:cNvSpPr>
            <a:spLocks noGrp="1"/>
          </p:cNvSpPr>
          <p:nvPr>
            <p:ph type="sldNum" sz="quarter" idx="5"/>
          </p:nvPr>
        </p:nvSpPr>
        <p:spPr/>
        <p:txBody>
          <a:bodyPr/>
          <a:lstStyle/>
          <a:p>
            <a:fld id="{EBDCBCFF-1B71-49D1-AD48-31A7DF077B2C}" type="slidenum">
              <a:rPr lang="is-IS" smtClean="0"/>
              <a:t>29</a:t>
            </a:fld>
            <a:endParaRPr lang="is-IS"/>
          </a:p>
        </p:txBody>
      </p:sp>
    </p:spTree>
    <p:extLst>
      <p:ext uri="{BB962C8B-B14F-4D97-AF65-F5344CB8AC3E}">
        <p14:creationId xmlns:p14="http://schemas.microsoft.com/office/powerpoint/2010/main" val="410237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Tillögur</a:t>
            </a:r>
            <a:r>
              <a:rPr lang="en-GB" dirty="0"/>
              <a:t> </a:t>
            </a:r>
            <a:r>
              <a:rPr lang="en-GB" dirty="0" err="1"/>
              <a:t>gilda</a:t>
            </a:r>
            <a:r>
              <a:rPr lang="en-GB" dirty="0"/>
              <a:t> </a:t>
            </a:r>
            <a:r>
              <a:rPr lang="en-GB" dirty="0" err="1"/>
              <a:t>fyrir</a:t>
            </a:r>
            <a:r>
              <a:rPr lang="en-GB" dirty="0"/>
              <a:t> </a:t>
            </a:r>
            <a:r>
              <a:rPr lang="en-GB" dirty="0" err="1"/>
              <a:t>ríki</a:t>
            </a:r>
            <a:r>
              <a:rPr lang="en-GB" dirty="0"/>
              <a:t>, </a:t>
            </a:r>
            <a:r>
              <a:rPr lang="en-GB" dirty="0" err="1"/>
              <a:t>Samband</a:t>
            </a:r>
            <a:r>
              <a:rPr lang="en-GB" dirty="0"/>
              <a:t> </a:t>
            </a:r>
            <a:r>
              <a:rPr lang="en-GB" dirty="0" err="1"/>
              <a:t>sveitarfélaga</a:t>
            </a:r>
            <a:r>
              <a:rPr lang="en-GB" dirty="0"/>
              <a:t> </a:t>
            </a:r>
            <a:r>
              <a:rPr lang="en-GB" dirty="0" err="1"/>
              <a:t>og</a:t>
            </a:r>
            <a:r>
              <a:rPr lang="en-GB" dirty="0"/>
              <a:t> </a:t>
            </a:r>
            <a:r>
              <a:rPr lang="en-GB" dirty="0" err="1"/>
              <a:t>Reykjavíkurborg</a:t>
            </a:r>
            <a:r>
              <a:rPr lang="en-GB" dirty="0"/>
              <a:t>.</a:t>
            </a:r>
          </a:p>
          <a:p>
            <a:endParaRPr lang="en-GB" dirty="0"/>
          </a:p>
          <a:p>
            <a:r>
              <a:rPr lang="en-GB" dirty="0" err="1"/>
              <a:t>Semja</a:t>
            </a:r>
            <a:r>
              <a:rPr lang="en-GB" dirty="0"/>
              <a:t> </a:t>
            </a:r>
            <a:r>
              <a:rPr lang="en-GB" dirty="0" err="1"/>
              <a:t>þarf</a:t>
            </a:r>
            <a:r>
              <a:rPr lang="en-GB" dirty="0"/>
              <a:t> </a:t>
            </a:r>
            <a:r>
              <a:rPr lang="en-GB" dirty="0" err="1"/>
              <a:t>sérstaklega</a:t>
            </a:r>
            <a:r>
              <a:rPr lang="en-GB" dirty="0"/>
              <a:t> </a:t>
            </a:r>
            <a:r>
              <a:rPr lang="en-GB" dirty="0" err="1"/>
              <a:t>við</a:t>
            </a:r>
            <a:r>
              <a:rPr lang="en-GB" dirty="0"/>
              <a:t> </a:t>
            </a:r>
            <a:r>
              <a:rPr lang="en-GB" dirty="0" err="1"/>
              <a:t>aðra</a:t>
            </a:r>
            <a:r>
              <a:rPr lang="en-GB" dirty="0"/>
              <a:t> </a:t>
            </a:r>
            <a:r>
              <a:rPr lang="en-GB" dirty="0" err="1"/>
              <a:t>aðila</a:t>
            </a:r>
            <a:r>
              <a:rPr lang="en-GB" dirty="0"/>
              <a:t> </a:t>
            </a:r>
            <a:r>
              <a:rPr lang="en-GB" dirty="0" err="1"/>
              <a:t>eins</a:t>
            </a:r>
            <a:r>
              <a:rPr lang="en-GB" dirty="0"/>
              <a:t> </a:t>
            </a:r>
            <a:r>
              <a:rPr lang="en-GB" dirty="0" err="1"/>
              <a:t>og</a:t>
            </a:r>
            <a:r>
              <a:rPr lang="en-GB" dirty="0"/>
              <a:t> RÚV, SVÞ </a:t>
            </a:r>
            <a:r>
              <a:rPr lang="en-GB" dirty="0" err="1"/>
              <a:t>o.fl</a:t>
            </a:r>
            <a:r>
              <a:rPr lang="en-GB" dirty="0"/>
              <a:t>. </a:t>
            </a:r>
            <a:r>
              <a:rPr lang="en-GB" dirty="0" err="1"/>
              <a:t>sjálfseignarstofnanir</a:t>
            </a:r>
            <a:r>
              <a:rPr lang="en-GB" dirty="0"/>
              <a:t> </a:t>
            </a:r>
            <a:r>
              <a:rPr lang="en-GB" dirty="0" err="1"/>
              <a:t>og</a:t>
            </a:r>
            <a:r>
              <a:rPr lang="en-GB" dirty="0"/>
              <a:t> </a:t>
            </a:r>
            <a:r>
              <a:rPr lang="en-GB" dirty="0" err="1"/>
              <a:t>ohf</a:t>
            </a:r>
            <a:r>
              <a:rPr lang="en-GB" dirty="0"/>
              <a:t>.</a:t>
            </a:r>
            <a:endParaRPr lang="is-IS" dirty="0"/>
          </a:p>
        </p:txBody>
      </p:sp>
      <p:sp>
        <p:nvSpPr>
          <p:cNvPr id="4" name="Slide Number Placeholder 3"/>
          <p:cNvSpPr>
            <a:spLocks noGrp="1"/>
          </p:cNvSpPr>
          <p:nvPr>
            <p:ph type="sldNum" sz="quarter" idx="5"/>
          </p:nvPr>
        </p:nvSpPr>
        <p:spPr/>
        <p:txBody>
          <a:bodyPr/>
          <a:lstStyle/>
          <a:p>
            <a:fld id="{EC09A35C-B60E-FF44-AA9A-B3CB68356656}" type="slidenum">
              <a:rPr lang="en-US" smtClean="0"/>
              <a:t>2</a:t>
            </a:fld>
            <a:endParaRPr lang="en-US"/>
          </a:p>
        </p:txBody>
      </p:sp>
    </p:spTree>
    <p:extLst>
      <p:ext uri="{BB962C8B-B14F-4D97-AF65-F5344CB8AC3E}">
        <p14:creationId xmlns:p14="http://schemas.microsoft.com/office/powerpoint/2010/main" val="335873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a:solidFill>
                  <a:schemeClr val="tx1"/>
                </a:solidFill>
                <a:effectLst/>
                <a:latin typeface="+mn-lt"/>
                <a:ea typeface="+mn-ea"/>
                <a:cs typeface="+mn-cs"/>
              </a:rPr>
              <a:t>Markmið breytinganna er að bæta starfsumhverfi og launamyndun vaktavinnufólks með það að leiðarljósi að:</a:t>
            </a:r>
          </a:p>
          <a:p>
            <a:r>
              <a:rPr lang="is-IS" sz="1200" kern="1200" dirty="0">
                <a:solidFill>
                  <a:schemeClr val="tx1"/>
                </a:solidFill>
                <a:effectLst/>
                <a:latin typeface="+mn-lt"/>
                <a:ea typeface="+mn-ea"/>
                <a:cs typeface="+mn-cs"/>
              </a:rPr>
              <a:t> </a:t>
            </a:r>
          </a:p>
          <a:p>
            <a:pPr lvl="0"/>
            <a:r>
              <a:rPr lang="is-IS" sz="1200" kern="1200" dirty="0">
                <a:solidFill>
                  <a:schemeClr val="tx1"/>
                </a:solidFill>
                <a:effectLst/>
                <a:latin typeface="+mn-lt"/>
                <a:ea typeface="+mn-ea"/>
                <a:cs typeface="+mn-cs"/>
              </a:rPr>
              <a:t>Stytta vinnuvikuna</a:t>
            </a:r>
          </a:p>
          <a:p>
            <a:pPr lvl="0"/>
            <a:r>
              <a:rPr lang="is-IS" sz="1200" kern="1200" dirty="0">
                <a:solidFill>
                  <a:schemeClr val="tx1"/>
                </a:solidFill>
                <a:effectLst/>
                <a:latin typeface="+mn-lt"/>
                <a:ea typeface="+mn-ea"/>
                <a:cs typeface="+mn-cs"/>
              </a:rPr>
              <a:t>Auka öryggi starfsfólks og skjólstæðinga</a:t>
            </a:r>
          </a:p>
          <a:p>
            <a:pPr lvl="0"/>
            <a:r>
              <a:rPr lang="is-IS" sz="1200" kern="1200" dirty="0">
                <a:solidFill>
                  <a:schemeClr val="tx1"/>
                </a:solidFill>
                <a:effectLst/>
                <a:latin typeface="+mn-lt"/>
                <a:ea typeface="+mn-ea"/>
                <a:cs typeface="+mn-cs"/>
              </a:rPr>
              <a:t>Gera vaktavinnu eftirsóknarverðari</a:t>
            </a:r>
          </a:p>
          <a:p>
            <a:pPr lvl="0"/>
            <a:r>
              <a:rPr lang="is-IS" sz="1200" kern="1200" dirty="0">
                <a:solidFill>
                  <a:schemeClr val="tx1"/>
                </a:solidFill>
                <a:effectLst/>
                <a:latin typeface="+mn-lt"/>
                <a:ea typeface="+mn-ea"/>
                <a:cs typeface="+mn-cs"/>
              </a:rPr>
              <a:t>Bæta samþættingu vinnu og einkalífs</a:t>
            </a:r>
          </a:p>
          <a:p>
            <a:pPr lvl="0"/>
            <a:r>
              <a:rPr lang="is-IS" sz="1200" kern="1200" dirty="0">
                <a:solidFill>
                  <a:schemeClr val="tx1"/>
                </a:solidFill>
                <a:effectLst/>
                <a:latin typeface="+mn-lt"/>
                <a:ea typeface="+mn-ea"/>
                <a:cs typeface="+mn-cs"/>
              </a:rPr>
              <a:t>Vinnutími og laun taki betur mið af vaktabyrði og verðmæti staðins tíma</a:t>
            </a:r>
          </a:p>
          <a:p>
            <a:pPr lvl="0"/>
            <a:r>
              <a:rPr lang="is-IS" sz="1200" kern="1200" dirty="0">
                <a:solidFill>
                  <a:schemeClr val="tx1"/>
                </a:solidFill>
                <a:effectLst/>
                <a:latin typeface="+mn-lt"/>
                <a:ea typeface="+mn-ea"/>
                <a:cs typeface="+mn-cs"/>
              </a:rPr>
              <a:t>Bæta andlega, líkamlega og félagslega heilsu starfsfólks</a:t>
            </a:r>
          </a:p>
          <a:p>
            <a:pPr lvl="0"/>
            <a:r>
              <a:rPr lang="is-IS" sz="1200" kern="1200" dirty="0">
                <a:solidFill>
                  <a:schemeClr val="tx1"/>
                </a:solidFill>
                <a:effectLst/>
                <a:latin typeface="+mn-lt"/>
                <a:ea typeface="+mn-ea"/>
                <a:cs typeface="+mn-cs"/>
              </a:rPr>
              <a:t>Bæta starfsumhverfi</a:t>
            </a:r>
          </a:p>
          <a:p>
            <a:pPr lvl="0"/>
            <a:r>
              <a:rPr lang="is-IS" sz="1200" kern="1200" dirty="0">
                <a:solidFill>
                  <a:schemeClr val="tx1"/>
                </a:solidFill>
                <a:effectLst/>
                <a:latin typeface="+mn-lt"/>
                <a:ea typeface="+mn-ea"/>
                <a:cs typeface="+mn-cs"/>
              </a:rPr>
              <a:t>Auka stöðugleika í mönnun</a:t>
            </a:r>
          </a:p>
          <a:p>
            <a:pPr lvl="0"/>
            <a:r>
              <a:rPr lang="is-IS" sz="1200" kern="1200" dirty="0">
                <a:solidFill>
                  <a:schemeClr val="tx1"/>
                </a:solidFill>
                <a:effectLst/>
                <a:latin typeface="+mn-lt"/>
                <a:ea typeface="+mn-ea"/>
                <a:cs typeface="+mn-cs"/>
              </a:rPr>
              <a:t>Jafna stöðu kynjanna á vinnumarkaði </a:t>
            </a:r>
          </a:p>
          <a:p>
            <a:pPr lvl="0"/>
            <a:r>
              <a:rPr lang="is-IS" sz="1200" kern="1200" dirty="0">
                <a:solidFill>
                  <a:schemeClr val="tx1"/>
                </a:solidFill>
                <a:effectLst/>
                <a:latin typeface="+mn-lt"/>
                <a:ea typeface="+mn-ea"/>
                <a:cs typeface="+mn-cs"/>
              </a:rPr>
              <a:t>Draga úr þörf og hvata til yfirvinnu</a:t>
            </a:r>
          </a:p>
          <a:p>
            <a:pPr lvl="0"/>
            <a:r>
              <a:rPr lang="is-IS" sz="1200" kern="1200" dirty="0">
                <a:solidFill>
                  <a:schemeClr val="tx1"/>
                </a:solidFill>
                <a:effectLst/>
                <a:latin typeface="+mn-lt"/>
                <a:ea typeface="+mn-ea"/>
                <a:cs typeface="+mn-cs"/>
              </a:rPr>
              <a:t>Auka hagkvæmni í nýtingu fjármuna</a:t>
            </a:r>
          </a:p>
          <a:p>
            <a:pPr lvl="0"/>
            <a:r>
              <a:rPr lang="is-IS" sz="1200" kern="1200" dirty="0">
                <a:solidFill>
                  <a:schemeClr val="tx1"/>
                </a:solidFill>
                <a:effectLst/>
                <a:latin typeface="+mn-lt"/>
                <a:ea typeface="+mn-ea"/>
                <a:cs typeface="+mn-cs"/>
              </a:rPr>
              <a:t>Bæta gæði opinberrar þjónustu</a:t>
            </a:r>
          </a:p>
          <a:p>
            <a:r>
              <a:rPr lang="is-IS" sz="1200" kern="1200" dirty="0">
                <a:solidFill>
                  <a:schemeClr val="tx1"/>
                </a:solidFill>
                <a:effectLst/>
                <a:latin typeface="+mn-lt"/>
                <a:ea typeface="+mn-ea"/>
                <a:cs typeface="+mn-cs"/>
              </a:rPr>
              <a:t> Auka starfshlutfall kvenna</a:t>
            </a:r>
          </a:p>
          <a:p>
            <a:endParaRPr lang="is-I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09A35C-B60E-FF44-AA9A-B3CB683566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57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Ath</a:t>
            </a:r>
            <a:r>
              <a:rPr lang="en-US" dirty="0"/>
              <a:t> </a:t>
            </a:r>
            <a:r>
              <a:rPr lang="en-US" dirty="0" err="1"/>
              <a:t>nýr</a:t>
            </a:r>
            <a:r>
              <a:rPr lang="en-US" dirty="0"/>
              <a:t> </a:t>
            </a:r>
            <a:r>
              <a:rPr lang="en-US" dirty="0" err="1"/>
              <a:t>dagvinnugrunnur</a:t>
            </a:r>
            <a:r>
              <a:rPr lang="en-US" dirty="0"/>
              <a:t>. </a:t>
            </a:r>
            <a:endParaRPr lang="is-IS" dirty="0"/>
          </a:p>
        </p:txBody>
      </p:sp>
      <p:sp>
        <p:nvSpPr>
          <p:cNvPr id="4" name="Slide Number Placeholder 3"/>
          <p:cNvSpPr>
            <a:spLocks noGrp="1"/>
          </p:cNvSpPr>
          <p:nvPr>
            <p:ph type="sldNum" sz="quarter" idx="5"/>
          </p:nvPr>
        </p:nvSpPr>
        <p:spPr/>
        <p:txBody>
          <a:bodyPr/>
          <a:lstStyle/>
          <a:p>
            <a:fld id="{EBDCBCFF-1B71-49D1-AD48-31A7DF077B2C}" type="slidenum">
              <a:rPr lang="is-IS" smtClean="0"/>
              <a:t>5</a:t>
            </a:fld>
            <a:endParaRPr lang="is-IS"/>
          </a:p>
        </p:txBody>
      </p:sp>
    </p:spTree>
    <p:extLst>
      <p:ext uri="{BB962C8B-B14F-4D97-AF65-F5344CB8AC3E}">
        <p14:creationId xmlns:p14="http://schemas.microsoft.com/office/powerpoint/2010/main" val="72377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a:solidFill>
                  <a:schemeClr val="tx1"/>
                </a:solidFill>
                <a:effectLst/>
                <a:latin typeface="+mn-lt"/>
                <a:ea typeface="+mn-ea"/>
                <a:cs typeface="+mn-cs"/>
              </a:rPr>
              <a:t>Hér var tillaga um að undanþága v. 8. tíma hvíld yrði felld út. Niðurstaðan var að hafa það skýrt í kynningarefni á meðan kerfið væri að komast í gang, allir sammála um að útrýma eigi undanþágunni en viðsemjendur ekki tilbúnir að taka úr kjarasamningi strax. </a:t>
            </a:r>
            <a:endParaRPr lang="is-I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2BBD26-60A9-484E-A332-CD1FD2EFED64}" type="slidenum">
              <a:rPr kumimoji="0" lang="is-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s-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58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2BBD26-60A9-484E-A332-CD1FD2EFED64}" type="slidenum">
              <a:rPr kumimoji="0" lang="is-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s-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01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a:solidFill>
                  <a:schemeClr val="tx1"/>
                </a:solidFill>
                <a:effectLst/>
                <a:latin typeface="+mn-lt"/>
                <a:ea typeface="+mn-ea"/>
                <a:cs typeface="+mn-cs"/>
              </a:rPr>
              <a:t>Að núverandi vaktaálag breytist þannig að næturvaktir mán-fös sé 65% og 75% um helgar. Fríminútur verði 3 mín um helgar og kvöld en 12 mín á næturvöktum. Lágmarksvinnuskylda verði 32 klst fyrir 100% starf – meðaltal á tímabilinu. Ástæðan fyrir muninum er öryggið, mesta öryggisógnin að vera á nóttinni, fleiri í vinnunni á daginn og þess vegna stigmagnast fríminútur með þessum hætti. Það er sett hámark með því að segja lágmarksvinnuskylda 32 – það er til að tryggja að fólk sé ekki bara að sækjast í næturvaktir enda ekki gott. </a:t>
            </a:r>
            <a:endParaRPr lang="is-I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09A35C-B60E-FF44-AA9A-B3CB683566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74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is-IS" sz="1200" b="1" i="0" kern="1200" dirty="0">
                <a:solidFill>
                  <a:schemeClr val="tx1"/>
                </a:solidFill>
                <a:effectLst/>
                <a:latin typeface="+mn-lt"/>
                <a:ea typeface="+mn-ea"/>
                <a:cs typeface="+mn-cs"/>
              </a:rPr>
              <a:t>Vaktahvati</a:t>
            </a:r>
            <a:r>
              <a:rPr lang="is-IS" sz="1200" b="0" i="0" kern="1200" dirty="0">
                <a:solidFill>
                  <a:schemeClr val="tx1"/>
                </a:solidFill>
                <a:effectLst/>
                <a:latin typeface="+mn-lt"/>
                <a:ea typeface="+mn-ea"/>
                <a:cs typeface="+mn-cs"/>
              </a:rPr>
              <a:t> </a:t>
            </a:r>
          </a:p>
          <a:p>
            <a:pPr rtl="0" fontAlgn="base"/>
            <a:r>
              <a:rPr lang="is-IS" sz="1200" b="0" i="0" kern="1200" dirty="0">
                <a:solidFill>
                  <a:schemeClr val="tx1"/>
                </a:solidFill>
                <a:effectLst/>
                <a:latin typeface="+mn-lt"/>
                <a:ea typeface="+mn-ea"/>
                <a:cs typeface="+mn-cs"/>
              </a:rPr>
              <a:t>Greiðsla vegna fjölbreytileika og fjölda vakta á launatímabili. </a:t>
            </a:r>
          </a:p>
          <a:p>
            <a:pPr rtl="0" fontAlgn="base"/>
            <a:endParaRPr lang="is-IS" sz="1200" b="1" i="0" kern="1200" dirty="0">
              <a:solidFill>
                <a:schemeClr val="tx1"/>
              </a:solidFill>
              <a:effectLst/>
              <a:latin typeface="+mn-lt"/>
              <a:ea typeface="+mn-ea"/>
              <a:cs typeface="+mn-cs"/>
            </a:endParaRPr>
          </a:p>
          <a:p>
            <a:pPr rtl="0" fontAlgn="base"/>
            <a:r>
              <a:rPr lang="is-IS" sz="1200" b="1" i="0" kern="1200" dirty="0">
                <a:solidFill>
                  <a:schemeClr val="tx1"/>
                </a:solidFill>
                <a:effectLst/>
                <a:latin typeface="+mn-lt"/>
                <a:ea typeface="+mn-ea"/>
                <a:cs typeface="+mn-cs"/>
              </a:rPr>
              <a:t>Tegundir vakta – í samhengi við vaktahvata</a:t>
            </a:r>
            <a:r>
              <a:rPr lang="is-IS" sz="1200" b="0" i="0" kern="1200" dirty="0">
                <a:solidFill>
                  <a:schemeClr val="tx1"/>
                </a:solidFill>
                <a:effectLst/>
                <a:latin typeface="+mn-lt"/>
                <a:ea typeface="+mn-ea"/>
                <a:cs typeface="+mn-cs"/>
              </a:rPr>
              <a:t> </a:t>
            </a:r>
          </a:p>
          <a:p>
            <a:pPr rtl="0" fontAlgn="base"/>
            <a:r>
              <a:rPr lang="is-IS" sz="1200" b="0" i="0" kern="1200" dirty="0">
                <a:solidFill>
                  <a:schemeClr val="tx1"/>
                </a:solidFill>
                <a:effectLst/>
                <a:latin typeface="+mn-lt"/>
                <a:ea typeface="+mn-ea"/>
                <a:cs typeface="+mn-cs"/>
              </a:rPr>
              <a:t>Vaktir eru flokkaðar í fjórar tegundir, dagvakt, kvöldvakt (33,33% álag), næturvakt á virkum dögum (65% álag) og helgarvaktir (55% og 75% álag). </a:t>
            </a:r>
          </a:p>
          <a:p>
            <a:endParaRPr lang="is-IS" dirty="0"/>
          </a:p>
        </p:txBody>
      </p:sp>
      <p:sp>
        <p:nvSpPr>
          <p:cNvPr id="4" name="Slide Number Placeholder 3"/>
          <p:cNvSpPr>
            <a:spLocks noGrp="1"/>
          </p:cNvSpPr>
          <p:nvPr>
            <p:ph type="sldNum" sz="quarter" idx="5"/>
          </p:nvPr>
        </p:nvSpPr>
        <p:spPr/>
        <p:txBody>
          <a:bodyPr/>
          <a:lstStyle/>
          <a:p>
            <a:fld id="{EBDCBCFF-1B71-49D1-AD48-31A7DF077B2C}" type="slidenum">
              <a:rPr lang="is-IS" smtClean="0"/>
              <a:t>10</a:t>
            </a:fld>
            <a:endParaRPr lang="is-IS"/>
          </a:p>
        </p:txBody>
      </p:sp>
    </p:spTree>
    <p:extLst>
      <p:ext uri="{BB962C8B-B14F-4D97-AF65-F5344CB8AC3E}">
        <p14:creationId xmlns:p14="http://schemas.microsoft.com/office/powerpoint/2010/main" val="405216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is-IS" sz="1200" b="1" i="0" kern="1200" dirty="0">
                <a:solidFill>
                  <a:schemeClr val="tx1"/>
                </a:solidFill>
                <a:effectLst/>
                <a:latin typeface="+mn-lt"/>
                <a:ea typeface="+mn-ea"/>
                <a:cs typeface="+mn-cs"/>
              </a:rPr>
              <a:t>Kostir við þessa tillögu:</a:t>
            </a:r>
            <a:r>
              <a:rPr lang="is-IS" sz="1200" b="0" i="0" kern="1200" dirty="0">
                <a:solidFill>
                  <a:schemeClr val="tx1"/>
                </a:solidFill>
                <a:effectLst/>
                <a:latin typeface="+mn-lt"/>
                <a:ea typeface="+mn-ea"/>
                <a:cs typeface="+mn-cs"/>
              </a:rPr>
              <a:t> </a:t>
            </a:r>
          </a:p>
          <a:p>
            <a:pPr rtl="0" fontAlgn="base"/>
            <a:r>
              <a:rPr lang="is-IS" sz="1200" b="0" i="0" kern="1200" dirty="0">
                <a:solidFill>
                  <a:schemeClr val="tx1"/>
                </a:solidFill>
                <a:effectLst/>
                <a:latin typeface="+mn-lt"/>
                <a:ea typeface="+mn-ea"/>
                <a:cs typeface="+mn-cs"/>
              </a:rPr>
              <a:t>Draga fólk á norðausturhornið </a:t>
            </a:r>
          </a:p>
          <a:p>
            <a:pPr rtl="0" fontAlgn="base"/>
            <a:r>
              <a:rPr lang="is-IS" sz="1200" b="0" i="0" kern="1200" dirty="0">
                <a:solidFill>
                  <a:schemeClr val="tx1"/>
                </a:solidFill>
                <a:effectLst/>
                <a:latin typeface="+mn-lt"/>
                <a:ea typeface="+mn-ea"/>
                <a:cs typeface="+mn-cs"/>
              </a:rPr>
              <a:t>Hvati til að hækka starfshlutfall  </a:t>
            </a:r>
          </a:p>
          <a:p>
            <a:pPr rtl="0" fontAlgn="base"/>
            <a:r>
              <a:rPr lang="is-IS" sz="1200" b="0" i="0" kern="1200" dirty="0">
                <a:solidFill>
                  <a:schemeClr val="tx1"/>
                </a:solidFill>
                <a:effectLst/>
                <a:latin typeface="+mn-lt"/>
                <a:ea typeface="+mn-ea"/>
                <a:cs typeface="+mn-cs"/>
              </a:rPr>
              <a:t>Hvati til að vinna flóknari vaktavinnu </a:t>
            </a:r>
          </a:p>
          <a:p>
            <a:pPr rtl="0" fontAlgn="base"/>
            <a:r>
              <a:rPr lang="is-IS" sz="1200" b="0" i="0" kern="1200" dirty="0">
                <a:solidFill>
                  <a:schemeClr val="tx1"/>
                </a:solidFill>
                <a:effectLst/>
                <a:latin typeface="+mn-lt"/>
                <a:ea typeface="+mn-ea"/>
                <a:cs typeface="+mn-cs"/>
              </a:rPr>
              <a:t>Koma í veg fyrir (minnka verulega líkur) á að 100% lækki í launum </a:t>
            </a:r>
          </a:p>
          <a:p>
            <a:pPr rtl="0" fontAlgn="base"/>
            <a:r>
              <a:rPr lang="is-IS" sz="1200" b="0" i="0" kern="1200" dirty="0">
                <a:solidFill>
                  <a:schemeClr val="tx1"/>
                </a:solidFill>
                <a:effectLst/>
                <a:latin typeface="+mn-lt"/>
                <a:ea typeface="+mn-ea"/>
                <a:cs typeface="+mn-cs"/>
              </a:rPr>
              <a:t>Erum að ná inn sársaukamörkum m.t.t. lágmarks vaktavinnu </a:t>
            </a:r>
          </a:p>
          <a:p>
            <a:pPr rtl="0" fontAlgn="base"/>
            <a:r>
              <a:rPr lang="is-IS" sz="1200" b="0" i="0" kern="1200" dirty="0">
                <a:solidFill>
                  <a:schemeClr val="tx1"/>
                </a:solidFill>
                <a:effectLst/>
                <a:latin typeface="+mn-lt"/>
                <a:ea typeface="+mn-ea"/>
                <a:cs typeface="+mn-cs"/>
              </a:rPr>
              <a:t>Hvetjum til að draga úr yfirvinnu </a:t>
            </a:r>
          </a:p>
          <a:p>
            <a:pPr rtl="0" fontAlgn="base"/>
            <a:r>
              <a:rPr lang="is-IS" sz="1200" b="0" i="0" kern="1200" dirty="0">
                <a:solidFill>
                  <a:schemeClr val="tx1"/>
                </a:solidFill>
                <a:effectLst/>
                <a:latin typeface="+mn-lt"/>
                <a:ea typeface="+mn-ea"/>
                <a:cs typeface="+mn-cs"/>
              </a:rPr>
              <a:t>Hvetja til 8 klst. vakta </a:t>
            </a:r>
          </a:p>
          <a:p>
            <a:pPr rtl="0" fontAlgn="base"/>
            <a:r>
              <a:rPr lang="is-IS" sz="1200" b="0" i="0" kern="1200" dirty="0">
                <a:solidFill>
                  <a:schemeClr val="tx1"/>
                </a:solidFill>
                <a:effectLst/>
                <a:latin typeface="+mn-lt"/>
                <a:ea typeface="+mn-ea"/>
                <a:cs typeface="+mn-cs"/>
              </a:rPr>
              <a:t>Dregur úr hvata til stubbavakta </a:t>
            </a:r>
          </a:p>
          <a:p>
            <a:pPr rtl="0" fontAlgn="base"/>
            <a:r>
              <a:rPr lang="is-IS" sz="1200" b="0" i="0" kern="1200" dirty="0">
                <a:solidFill>
                  <a:schemeClr val="tx1"/>
                </a:solidFill>
                <a:effectLst/>
                <a:latin typeface="+mn-lt"/>
                <a:ea typeface="+mn-ea"/>
                <a:cs typeface="+mn-cs"/>
              </a:rPr>
              <a:t> </a:t>
            </a:r>
          </a:p>
          <a:p>
            <a:pPr rtl="0" fontAlgn="base"/>
            <a:r>
              <a:rPr lang="is-IS" sz="1200" b="1" i="0" kern="1200" dirty="0">
                <a:solidFill>
                  <a:schemeClr val="tx1"/>
                </a:solidFill>
                <a:effectLst/>
                <a:latin typeface="+mn-lt"/>
                <a:ea typeface="+mn-ea"/>
                <a:cs typeface="+mn-cs"/>
              </a:rPr>
              <a:t>Ókostir við þessa tillögu:</a:t>
            </a:r>
            <a:r>
              <a:rPr lang="is-IS" sz="1200" b="0" i="0" kern="1200" dirty="0">
                <a:solidFill>
                  <a:schemeClr val="tx1"/>
                </a:solidFill>
                <a:effectLst/>
                <a:latin typeface="+mn-lt"/>
                <a:ea typeface="+mn-ea"/>
                <a:cs typeface="+mn-cs"/>
              </a:rPr>
              <a:t> </a:t>
            </a:r>
          </a:p>
          <a:p>
            <a:pPr rtl="0" fontAlgn="base"/>
            <a:r>
              <a:rPr lang="is-IS" sz="1200" b="0" i="0" kern="1200" dirty="0">
                <a:solidFill>
                  <a:schemeClr val="tx1"/>
                </a:solidFill>
                <a:effectLst/>
                <a:latin typeface="+mn-lt"/>
                <a:ea typeface="+mn-ea"/>
                <a:cs typeface="+mn-cs"/>
              </a:rPr>
              <a:t>Ekki hægt að gleðja alla! </a:t>
            </a:r>
          </a:p>
          <a:p>
            <a:pPr rtl="0" fontAlgn="base"/>
            <a:r>
              <a:rPr lang="is-IS" sz="1200" b="0" i="0" kern="1200" dirty="0">
                <a:solidFill>
                  <a:schemeClr val="tx1"/>
                </a:solidFill>
                <a:effectLst/>
                <a:latin typeface="+mn-lt"/>
                <a:ea typeface="+mn-ea"/>
                <a:cs typeface="+mn-cs"/>
              </a:rPr>
              <a:t>Einhverjir sem verða á mörkunum – jaðaráhrif </a:t>
            </a:r>
          </a:p>
          <a:p>
            <a:pPr rtl="0" fontAlgn="base"/>
            <a:r>
              <a:rPr lang="is-IS" sz="1200" b="0" i="0" kern="1200" dirty="0">
                <a:solidFill>
                  <a:schemeClr val="tx1"/>
                </a:solidFill>
                <a:effectLst/>
                <a:latin typeface="+mn-lt"/>
                <a:ea typeface="+mn-ea"/>
                <a:cs typeface="+mn-cs"/>
              </a:rPr>
              <a:t> </a:t>
            </a:r>
          </a:p>
          <a:p>
            <a:pPr rtl="0" fontAlgn="base"/>
            <a:r>
              <a:rPr lang="is-IS" sz="1200" b="1" i="0" kern="1200" dirty="0">
                <a:solidFill>
                  <a:schemeClr val="tx1"/>
                </a:solidFill>
                <a:effectLst/>
                <a:latin typeface="+mn-lt"/>
                <a:ea typeface="+mn-ea"/>
                <a:cs typeface="+mn-cs"/>
              </a:rPr>
              <a:t>Er vaktahvatinn nógu hár til að draga úr yfirvinnu og laða fólk á norðausturhornið?</a:t>
            </a:r>
            <a:r>
              <a:rPr lang="is-IS" sz="1200" b="0" i="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Ræddum líka um hvort hækka ætti lægsta vaktahvatann úr 2,5% í 5%. Kostar ekki mikið færi úr 3,44 yfir í 3,475 ma. Atvinnurekendur segja skipta öllu máli að búa til togið í rétta átt og 12,5% eru punktar sem þau vilja standa á pari. Finnst 2,5% jafnvel hátt miðað við að þau séu komin í svona fáar mætingar, það er hægt að fara aftur inn í þetta og breyta prósentum en þau telja sig vera búin að ná „réttustu“ niðurstöðunni m.v. hverju við viljum ná fram með breytingunni. </a:t>
            </a:r>
          </a:p>
          <a:p>
            <a:pPr rtl="0" fontAlgn="base"/>
            <a:endParaRPr lang="is-I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DCBCFF-1B71-49D1-AD48-31A7DF077B2C}" type="slidenum">
              <a:rPr lang="is-IS" smtClean="0"/>
              <a:t>11</a:t>
            </a:fld>
            <a:endParaRPr lang="is-IS"/>
          </a:p>
        </p:txBody>
      </p:sp>
    </p:spTree>
    <p:extLst>
      <p:ext uri="{BB962C8B-B14F-4D97-AF65-F5344CB8AC3E}">
        <p14:creationId xmlns:p14="http://schemas.microsoft.com/office/powerpoint/2010/main" val="335818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131B514-54F2-9148-B923-75B6791CFAB3}" type="datetimeFigureOut">
              <a:rPr lang="en-US" smtClean="0"/>
              <a:t>2/11/2020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4E37A1-7B2A-C64B-982A-4BC72E5223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3499"/>
          </a:xfrm>
          <a:prstGeom prst="rect">
            <a:avLst/>
          </a:prstGeom>
        </p:spPr>
        <p:txBody>
          <a:bodyPr>
            <a:normAutofit/>
          </a:bodyPr>
          <a:lstStyle>
            <a:lvl1pPr>
              <a:defRPr sz="3200" b="1">
                <a:solidFill>
                  <a:srgbClr val="004794"/>
                </a:solidFill>
                <a:latin typeface="Overpass" panose="000005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838200" y="1339190"/>
            <a:ext cx="10515600" cy="4837773"/>
          </a:xfrm>
          <a:prstGeom prst="rect">
            <a:avLst/>
          </a:prstGeom>
        </p:spPr>
        <p:txBody>
          <a:bodyPr/>
          <a:lstStyle>
            <a:lvl1pPr marL="228600" indent="-228600">
              <a:buClr>
                <a:srgbClr val="004794"/>
              </a:buClr>
              <a:buFont typeface="Wingdings" panose="05000000000000000000" pitchFamily="2" charset="2"/>
              <a:buChar char="§"/>
              <a:defRPr>
                <a:latin typeface="Overpass" panose="00000500000000000000" pitchFamily="2" charset="0"/>
              </a:defRPr>
            </a:lvl1pPr>
            <a:lvl2pPr marL="685800" indent="-228600">
              <a:buClr>
                <a:srgbClr val="004794"/>
              </a:buClr>
              <a:buFont typeface="Wingdings" panose="05000000000000000000" pitchFamily="2" charset="2"/>
              <a:buChar char="§"/>
              <a:defRPr>
                <a:latin typeface="Overpass" panose="00000500000000000000" pitchFamily="2" charset="0"/>
              </a:defRPr>
            </a:lvl2pPr>
            <a:lvl3pPr marL="1143000" indent="-228600">
              <a:buClr>
                <a:srgbClr val="004794"/>
              </a:buClr>
              <a:buFont typeface="Wingdings" panose="05000000000000000000" pitchFamily="2" charset="2"/>
              <a:buChar char="§"/>
              <a:defRPr>
                <a:latin typeface="Overpass" panose="00000500000000000000" pitchFamily="2" charset="0"/>
              </a:defRPr>
            </a:lvl3pPr>
            <a:lvl4pPr marL="1600200" indent="-228600">
              <a:buClr>
                <a:srgbClr val="004794"/>
              </a:buClr>
              <a:buFont typeface="Wingdings" panose="05000000000000000000" pitchFamily="2" charset="2"/>
              <a:buChar char="§"/>
              <a:defRPr>
                <a:latin typeface="Overpass" panose="00000500000000000000" pitchFamily="2" charset="0"/>
              </a:defRPr>
            </a:lvl4pPr>
            <a:lvl5pPr marL="2057400" indent="-228600">
              <a:buClr>
                <a:srgbClr val="004794"/>
              </a:buClr>
              <a:buFont typeface="Wingdings" panose="05000000000000000000" pitchFamily="2" charset="2"/>
              <a:buChar char="§"/>
              <a:defRPr>
                <a:latin typeface="Overpas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42383" y="6102404"/>
            <a:ext cx="2743200" cy="365125"/>
          </a:xfrm>
          <a:prstGeom prst="rect">
            <a:avLst/>
          </a:prstGeom>
        </p:spPr>
        <p:txBody>
          <a:bodyPr/>
          <a:lstStyle>
            <a:lvl1pPr>
              <a:defRPr sz="1600">
                <a:latin typeface="Overpass" panose="00000500000000000000" pitchFamily="2" charset="0"/>
              </a:defRPr>
            </a:lvl1pPr>
          </a:lstStyle>
          <a:p>
            <a:fld id="{5100C366-E77F-426F-BB96-FC1A31D5624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11297854" y="6065784"/>
            <a:ext cx="497840" cy="497840"/>
          </a:xfrm>
          <a:prstGeom prst="rect">
            <a:avLst/>
          </a:prstGeom>
        </p:spPr>
      </p:pic>
      <p:pic>
        <p:nvPicPr>
          <p:cNvPr id="8" name="Picture 7"/>
          <p:cNvPicPr>
            <a:picLocks noChangeAspect="1"/>
          </p:cNvPicPr>
          <p:nvPr userDrawn="1"/>
        </p:nvPicPr>
        <p:blipFill>
          <a:blip r:embed="rId3">
            <a:alphaModFix amt="50000"/>
          </a:blip>
          <a:stretch>
            <a:fillRect/>
          </a:stretch>
        </p:blipFill>
        <p:spPr>
          <a:xfrm>
            <a:off x="3942607" y="1111068"/>
            <a:ext cx="3884353" cy="3897258"/>
          </a:xfrm>
          <a:prstGeom prst="rect">
            <a:avLst/>
          </a:prstGeom>
        </p:spPr>
      </p:pic>
      <p:cxnSp>
        <p:nvCxnSpPr>
          <p:cNvPr id="10" name="Straight Connector 9"/>
          <p:cNvCxnSpPr/>
          <p:nvPr userDrawn="1"/>
        </p:nvCxnSpPr>
        <p:spPr>
          <a:xfrm>
            <a:off x="838200" y="1072968"/>
            <a:ext cx="10515600" cy="0"/>
          </a:xfrm>
          <a:prstGeom prst="line">
            <a:avLst/>
          </a:prstGeom>
          <a:ln w="19050">
            <a:gradFill flip="none" rotWithShape="1">
              <a:gsLst>
                <a:gs pos="0">
                  <a:srgbClr val="DE7C31"/>
                </a:gs>
                <a:gs pos="100000">
                  <a:srgbClr val="F2A169">
                    <a:alpha val="25000"/>
                  </a:srgbClr>
                </a:gs>
              </a:gsLst>
              <a:lin ang="0" scaled="1"/>
              <a:tileRect/>
            </a:gradFill>
          </a:ln>
        </p:spPr>
        <p:style>
          <a:lnRef idx="2">
            <a:schemeClr val="accent2"/>
          </a:lnRef>
          <a:fillRef idx="0">
            <a:schemeClr val="accent2"/>
          </a:fillRef>
          <a:effectRef idx="1">
            <a:schemeClr val="accent2"/>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p:cNvSpPr>
            <a:spLocks noGrp="1"/>
          </p:cNvSpPr>
          <p:nvPr>
            <p:ph type="dt" sz="half" idx="10"/>
          </p:nvPr>
        </p:nvSpPr>
        <p:spPr/>
        <p:txBody>
          <a:bodyPr/>
          <a:lstStyle/>
          <a:p>
            <a:fld id="{55114E3E-26D7-4EC2-9544-7F801EC0DCD6}" type="datetimeFigureOut">
              <a:rPr lang="is-IS" smtClean="0"/>
              <a:t>11.2.2020</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41EBCAFE-75E4-4826-84A0-A0036D0925A6}" type="slidenum">
              <a:rPr lang="is-IS" smtClean="0"/>
              <a:t>‹#›</a:t>
            </a:fld>
            <a:endParaRPr lang="is-IS"/>
          </a:p>
        </p:txBody>
      </p:sp>
    </p:spTree>
    <p:extLst>
      <p:ext uri="{BB962C8B-B14F-4D97-AF65-F5344CB8AC3E}">
        <p14:creationId xmlns:p14="http://schemas.microsoft.com/office/powerpoint/2010/main" val="266219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p:cNvSpPr>
            <a:spLocks noGrp="1"/>
          </p:cNvSpPr>
          <p:nvPr>
            <p:ph type="dt" sz="half" idx="10"/>
          </p:nvPr>
        </p:nvSpPr>
        <p:spPr/>
        <p:txBody>
          <a:bodyPr/>
          <a:lstStyle/>
          <a:p>
            <a:fld id="{55114E3E-26D7-4EC2-9544-7F801EC0DCD6}" type="datetimeFigureOut">
              <a:rPr lang="is-IS" smtClean="0"/>
              <a:t>11.2.2020</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41EBCAFE-75E4-4826-84A0-A0036D0925A6}" type="slidenum">
              <a:rPr lang="is-IS" smtClean="0"/>
              <a:t>‹#›</a:t>
            </a:fld>
            <a:endParaRPr lang="is-IS"/>
          </a:p>
        </p:txBody>
      </p:sp>
    </p:spTree>
    <p:extLst>
      <p:ext uri="{BB962C8B-B14F-4D97-AF65-F5344CB8AC3E}">
        <p14:creationId xmlns:p14="http://schemas.microsoft.com/office/powerpoint/2010/main" val="209530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Date Placeholder 2"/>
          <p:cNvSpPr>
            <a:spLocks noGrp="1"/>
          </p:cNvSpPr>
          <p:nvPr>
            <p:ph type="dt" sz="half" idx="10"/>
          </p:nvPr>
        </p:nvSpPr>
        <p:spPr/>
        <p:txBody>
          <a:bodyPr/>
          <a:lstStyle/>
          <a:p>
            <a:fld id="{55114E3E-26D7-4EC2-9544-7F801EC0DCD6}" type="datetimeFigureOut">
              <a:rPr lang="is-IS" smtClean="0"/>
              <a:t>11.2.2020</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41EBCAFE-75E4-4826-84A0-A0036D0925A6}" type="slidenum">
              <a:rPr lang="is-IS" smtClean="0"/>
              <a:t>‹#›</a:t>
            </a:fld>
            <a:endParaRPr lang="is-IS"/>
          </a:p>
        </p:txBody>
      </p:sp>
    </p:spTree>
    <p:extLst>
      <p:ext uri="{BB962C8B-B14F-4D97-AF65-F5344CB8AC3E}">
        <p14:creationId xmlns:p14="http://schemas.microsoft.com/office/powerpoint/2010/main" val="3164438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012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jpeg"/><Relationship Id="rId7" Type="http://schemas.openxmlformats.org/officeDocument/2006/relationships/diagramColors" Target="../diagrams/colors11.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6.emf"/></Relationships>
</file>

<file path=ppt/slides/_rels/slide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6504" y="2184401"/>
            <a:ext cx="3621020" cy="3877734"/>
          </a:xfrm>
          <a:prstGeom prst="rect">
            <a:avLst/>
          </a:prstGeom>
        </p:spPr>
      </p:pic>
      <p:sp>
        <p:nvSpPr>
          <p:cNvPr id="5" name="Rectangle 4"/>
          <p:cNvSpPr/>
          <p:nvPr/>
        </p:nvSpPr>
        <p:spPr>
          <a:xfrm>
            <a:off x="0" y="0"/>
            <a:ext cx="7874000" cy="6858000"/>
          </a:xfrm>
          <a:prstGeom prst="rect">
            <a:avLst/>
          </a:prstGeom>
          <a:solidFill>
            <a:srgbClr val="1349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364067" y="2879655"/>
            <a:ext cx="714586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prstClr val="white"/>
                </a:solidFill>
                <a:effectLst/>
                <a:uLnTx/>
                <a:uFillTx/>
                <a:latin typeface="Overpass" panose="00000500000000000000" pitchFamily="2" charset="0"/>
                <a:ea typeface="Rift" charset="0"/>
                <a:cs typeface="Rift" charset="0"/>
              </a:rPr>
              <a:t>Tillaga vaktavinnuhóps</a:t>
            </a:r>
            <a:endParaRPr kumimoji="0" lang="is-IS" sz="2800" b="1" i="0" u="none" strike="noStrike" kern="1200" cap="none" spc="0" normalizeH="0" baseline="0" noProof="0" dirty="0">
              <a:ln>
                <a:noFill/>
              </a:ln>
              <a:solidFill>
                <a:prstClr val="white"/>
              </a:solidFill>
              <a:effectLst/>
              <a:uLnTx/>
              <a:uFillTx/>
              <a:latin typeface="Overpass" panose="00000500000000000000" pitchFamily="2" charset="0"/>
              <a:ea typeface="Rift" charset="0"/>
              <a:cs typeface="Rift" charset="0"/>
            </a:endParaRPr>
          </a:p>
        </p:txBody>
      </p:sp>
      <p:sp>
        <p:nvSpPr>
          <p:cNvPr id="7" name="TextBox 6"/>
          <p:cNvSpPr txBox="1"/>
          <p:nvPr/>
        </p:nvSpPr>
        <p:spPr>
          <a:xfrm>
            <a:off x="440267" y="5806421"/>
            <a:ext cx="7145866"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srgbClr val="DC8040"/>
                </a:solidFill>
                <a:effectLst/>
                <a:uLnTx/>
                <a:uFillTx/>
                <a:latin typeface="Overpass" panose="00000500000000000000" pitchFamily="2" charset="0"/>
                <a:ea typeface="Rift" charset="0"/>
                <a:cs typeface="Rift" charset="0"/>
              </a:rPr>
              <a:t>Trúnaðarmenn Sameykis – 12. febrúar 2020</a:t>
            </a:r>
          </a:p>
          <a:p>
            <a:pPr marL="0" marR="0" lvl="0" indent="0" algn="r" defTabSz="914400" rtl="0" eaLnBrk="1" fontAlgn="auto" latinLnBrk="0" hangingPunct="1">
              <a:lnSpc>
                <a:spcPct val="100000"/>
              </a:lnSpc>
              <a:spcBef>
                <a:spcPts val="0"/>
              </a:spcBef>
              <a:spcAft>
                <a:spcPts val="0"/>
              </a:spcAft>
              <a:buClrTx/>
              <a:buSzTx/>
              <a:buFontTx/>
              <a:buNone/>
              <a:tabLst/>
              <a:defRPr/>
            </a:pPr>
            <a:r>
              <a:rPr lang="is-IS" dirty="0">
                <a:solidFill>
                  <a:srgbClr val="DC8040"/>
                </a:solidFill>
                <a:latin typeface="Overpass" panose="00000500000000000000" pitchFamily="2" charset="0"/>
                <a:ea typeface="Rift" charset="0"/>
                <a:cs typeface="Rift" charset="0"/>
              </a:rPr>
              <a:t>Dagný Aradóttir Pind – lögfræðingur BSRB</a:t>
            </a:r>
            <a:endParaRPr kumimoji="0" lang="is-IS" sz="1800" b="0" i="0" u="none" strike="noStrike" kern="1200" cap="none" spc="0" normalizeH="0" baseline="0" noProof="0" dirty="0">
              <a:ln>
                <a:noFill/>
              </a:ln>
              <a:solidFill>
                <a:srgbClr val="DC8040"/>
              </a:solidFill>
              <a:effectLst/>
              <a:uLnTx/>
              <a:uFillTx/>
              <a:latin typeface="Overpass" panose="00000500000000000000" pitchFamily="2" charset="0"/>
              <a:ea typeface="Rift" charset="0"/>
              <a:cs typeface="Rift" charset="0"/>
            </a:endParaRPr>
          </a:p>
        </p:txBody>
      </p:sp>
    </p:spTree>
    <p:extLst>
      <p:ext uri="{BB962C8B-B14F-4D97-AF65-F5344CB8AC3E}">
        <p14:creationId xmlns:p14="http://schemas.microsoft.com/office/powerpoint/2010/main" val="428665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94243A05-8BDE-495C-A495-C80BB5995880}"/>
              </a:ext>
            </a:extLst>
          </p:cNvPr>
          <p:cNvSpPr>
            <a:spLocks noGrp="1"/>
          </p:cNvSpPr>
          <p:nvPr>
            <p:ph type="title"/>
          </p:nvPr>
        </p:nvSpPr>
        <p:spPr>
          <a:xfrm>
            <a:off x="838200" y="117157"/>
            <a:ext cx="10515600" cy="1325563"/>
          </a:xfrm>
        </p:spPr>
        <p:txBody>
          <a:bodyPr/>
          <a:lstStyle/>
          <a:p>
            <a:pPr algn="ctr"/>
            <a:r>
              <a:rPr lang="is-IS" b="1" dirty="0"/>
              <a:t>Vaktahvati</a:t>
            </a:r>
            <a:r>
              <a:rPr lang="is-IS" dirty="0"/>
              <a:t> </a:t>
            </a:r>
            <a:br>
              <a:rPr lang="is-IS" dirty="0"/>
            </a:br>
            <a:r>
              <a:rPr lang="is-IS" sz="2400" dirty="0"/>
              <a:t>(% á dagvinnulaun ræðst af vaktabyrði)</a:t>
            </a:r>
            <a:endParaRPr lang="LID4096" sz="2400" dirty="0"/>
          </a:p>
        </p:txBody>
      </p:sp>
      <p:graphicFrame>
        <p:nvGraphicFramePr>
          <p:cNvPr id="4" name="Staðgengill efnis 3">
            <a:extLst>
              <a:ext uri="{FF2B5EF4-FFF2-40B4-BE49-F238E27FC236}">
                <a16:creationId xmlns:a16="http://schemas.microsoft.com/office/drawing/2014/main" id="{10D7B625-4F12-40DE-B6EB-9A120E5C1C22}"/>
              </a:ext>
            </a:extLst>
          </p:cNvPr>
          <p:cNvGraphicFramePr>
            <a:graphicFrameLocks noGrp="1"/>
          </p:cNvGraphicFramePr>
          <p:nvPr>
            <p:ph idx="1"/>
          </p:nvPr>
        </p:nvGraphicFramePr>
        <p:xfrm>
          <a:off x="838200" y="1442720"/>
          <a:ext cx="10515600" cy="4734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191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_1_112B7C04112B77FC005F1D0600258509">
            <a:extLst>
              <a:ext uri="{FF2B5EF4-FFF2-40B4-BE49-F238E27FC236}">
                <a16:creationId xmlns:a16="http://schemas.microsoft.com/office/drawing/2014/main" id="{D0EE3813-686A-4A10-A1BE-E6A9D4FD1C6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388" r="-1" b="-1"/>
          <a:stretch/>
        </p:blipFill>
        <p:spPr bwMode="auto">
          <a:xfrm>
            <a:off x="1377387" y="1048624"/>
            <a:ext cx="10085408" cy="56730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B20DAD45-FACC-4E73-93F0-D228DD536209}"/>
              </a:ext>
            </a:extLst>
          </p:cNvPr>
          <p:cNvSpPr>
            <a:spLocks noGrp="1"/>
          </p:cNvSpPr>
          <p:nvPr>
            <p:ph type="title"/>
          </p:nvPr>
        </p:nvSpPr>
        <p:spPr>
          <a:xfrm>
            <a:off x="838200" y="365125"/>
            <a:ext cx="10515600" cy="683499"/>
          </a:xfrm>
        </p:spPr>
        <p:txBody>
          <a:bodyPr/>
          <a:lstStyle/>
          <a:p>
            <a:r>
              <a:rPr lang="en-US" dirty="0" err="1"/>
              <a:t>Vaktahvati</a:t>
            </a:r>
            <a:endParaRPr lang="is-IS" dirty="0"/>
          </a:p>
        </p:txBody>
      </p:sp>
    </p:spTree>
    <p:extLst>
      <p:ext uri="{BB962C8B-B14F-4D97-AF65-F5344CB8AC3E}">
        <p14:creationId xmlns:p14="http://schemas.microsoft.com/office/powerpoint/2010/main" val="355552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C7B2-4BB4-4DA3-99B5-EFC7134E3045}"/>
              </a:ext>
            </a:extLst>
          </p:cNvPr>
          <p:cNvSpPr>
            <a:spLocks noGrp="1"/>
          </p:cNvSpPr>
          <p:nvPr>
            <p:ph type="title"/>
          </p:nvPr>
        </p:nvSpPr>
        <p:spPr/>
        <p:txBody>
          <a:bodyPr/>
          <a:lstStyle/>
          <a:p>
            <a:r>
              <a:rPr lang="en-US" dirty="0" err="1"/>
              <a:t>Röðun</a:t>
            </a:r>
            <a:r>
              <a:rPr lang="en-US" dirty="0"/>
              <a:t> </a:t>
            </a:r>
            <a:r>
              <a:rPr lang="en-US" dirty="0" err="1"/>
              <a:t>vaktahvata</a:t>
            </a:r>
            <a:r>
              <a:rPr lang="en-US" dirty="0"/>
              <a:t> </a:t>
            </a:r>
            <a:r>
              <a:rPr lang="en-US" dirty="0" err="1"/>
              <a:t>eftir</a:t>
            </a:r>
            <a:r>
              <a:rPr lang="en-US" dirty="0"/>
              <a:t> </a:t>
            </a:r>
            <a:r>
              <a:rPr lang="en-US" dirty="0" err="1"/>
              <a:t>ríkisstarfsmönnum</a:t>
            </a:r>
            <a:endParaRPr lang="is-IS" dirty="0"/>
          </a:p>
        </p:txBody>
      </p:sp>
      <p:sp>
        <p:nvSpPr>
          <p:cNvPr id="4" name="Rectangle 1">
            <a:extLst>
              <a:ext uri="{FF2B5EF4-FFF2-40B4-BE49-F238E27FC236}">
                <a16:creationId xmlns:a16="http://schemas.microsoft.com/office/drawing/2014/main" id="{C3D83B34-3327-4F7E-A807-19B0C69C504D}"/>
              </a:ext>
            </a:extLst>
          </p:cNvPr>
          <p:cNvSpPr>
            <a:spLocks noChangeArrowheads="1"/>
          </p:cNvSpPr>
          <p:nvPr/>
        </p:nvSpPr>
        <p:spPr bwMode="auto">
          <a:xfrm>
            <a:off x="1932972" y="1194104"/>
            <a:ext cx="3832781"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s-IS" altLang="is-IS" sz="1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r>
              <a:rPr kumimoji="0" lang="is-IS" altLang="is-I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is-IS" altLang="is-I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a:extLst>
              <a:ext uri="{FF2B5EF4-FFF2-40B4-BE49-F238E27FC236}">
                <a16:creationId xmlns:a16="http://schemas.microsoft.com/office/drawing/2014/main" id="{98B800F2-3AE3-495E-9927-D038EEC0E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972" y="1481065"/>
            <a:ext cx="6997058" cy="389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6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6E34-3670-4979-8F70-CA40A73E502C}"/>
              </a:ext>
            </a:extLst>
          </p:cNvPr>
          <p:cNvSpPr>
            <a:spLocks noGrp="1"/>
          </p:cNvSpPr>
          <p:nvPr>
            <p:ph type="title"/>
          </p:nvPr>
        </p:nvSpPr>
        <p:spPr>
          <a:xfrm>
            <a:off x="3445115" y="212887"/>
            <a:ext cx="5093481" cy="1325563"/>
          </a:xfrm>
        </p:spPr>
        <p:txBody>
          <a:bodyPr>
            <a:normAutofit/>
          </a:bodyPr>
          <a:lstStyle/>
          <a:p>
            <a:pPr algn="ctr"/>
            <a:r>
              <a:rPr lang="en-US" sz="6000" b="1" dirty="0" err="1">
                <a:cs typeface="Calibri Light"/>
              </a:rPr>
              <a:t>Nýtt</a:t>
            </a:r>
            <a:r>
              <a:rPr lang="en-US" sz="6000" b="1" dirty="0">
                <a:cs typeface="Calibri Light"/>
              </a:rPr>
              <a:t> - </a:t>
            </a:r>
            <a:r>
              <a:rPr lang="en-US" sz="6000" b="1" dirty="0" err="1">
                <a:cs typeface="Calibri Light"/>
              </a:rPr>
              <a:t>Yfirvinna</a:t>
            </a:r>
            <a:endParaRPr lang="en-US" b="1" dirty="0">
              <a:cs typeface="Calibri Light"/>
            </a:endParaRPr>
          </a:p>
        </p:txBody>
      </p:sp>
      <p:sp>
        <p:nvSpPr>
          <p:cNvPr id="3" name="Content Placeholder 2">
            <a:extLst>
              <a:ext uri="{FF2B5EF4-FFF2-40B4-BE49-F238E27FC236}">
                <a16:creationId xmlns:a16="http://schemas.microsoft.com/office/drawing/2014/main" id="{36D04B04-6438-4133-AAAB-7695ADC1D868}"/>
              </a:ext>
            </a:extLst>
          </p:cNvPr>
          <p:cNvSpPr>
            <a:spLocks noGrp="1"/>
          </p:cNvSpPr>
          <p:nvPr>
            <p:ph sz="half" idx="2"/>
          </p:nvPr>
        </p:nvSpPr>
        <p:spPr>
          <a:xfrm>
            <a:off x="620632" y="4476004"/>
            <a:ext cx="3515396" cy="989814"/>
          </a:xfrm>
        </p:spPr>
        <p:txBody>
          <a:bodyPr vert="horz" lIns="91440" tIns="45720" rIns="91440" bIns="45720" rtlCol="0" anchor="t">
            <a:normAutofit/>
          </a:bodyPr>
          <a:lstStyle/>
          <a:p>
            <a:endParaRPr lang="en-US" dirty="0">
              <a:cs typeface="Calibri"/>
            </a:endParaRPr>
          </a:p>
          <a:p>
            <a:endParaRPr lang="en-US" dirty="0">
              <a:cs typeface="Calibri"/>
            </a:endParaRPr>
          </a:p>
        </p:txBody>
      </p:sp>
      <p:graphicFrame>
        <p:nvGraphicFramePr>
          <p:cNvPr id="15" name="Diagram 15">
            <a:extLst>
              <a:ext uri="{FF2B5EF4-FFF2-40B4-BE49-F238E27FC236}">
                <a16:creationId xmlns:a16="http://schemas.microsoft.com/office/drawing/2014/main" id="{6A9280EB-29A3-4D09-BDD4-589BADB1E82B}"/>
              </a:ext>
            </a:extLst>
          </p:cNvPr>
          <p:cNvGraphicFramePr/>
          <p:nvPr/>
        </p:nvGraphicFramePr>
        <p:xfrm>
          <a:off x="6955641" y="2242945"/>
          <a:ext cx="5467588" cy="3249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13FE863-D158-43DA-9DA3-68773BF24CF5}"/>
              </a:ext>
            </a:extLst>
          </p:cNvPr>
          <p:cNvSpPr txBox="1"/>
          <p:nvPr/>
        </p:nvSpPr>
        <p:spPr>
          <a:xfrm>
            <a:off x="711200" y="1538450"/>
            <a:ext cx="10553700" cy="4801314"/>
          </a:xfrm>
          <a:prstGeom prst="rect">
            <a:avLst/>
          </a:prstGeom>
          <a:noFill/>
        </p:spPr>
        <p:txBody>
          <a:bodyPr wrap="square" rtlCol="0">
            <a:spAutoFit/>
          </a:bodyPr>
          <a:lstStyle/>
          <a:p>
            <a:r>
              <a:rPr lang="is-IS" sz="2400" i="1" dirty="0"/>
              <a:t>1.5.1	Yfirvinna er greidd með tímakaupi. Tímakaup fyrir yfirvinnu í hverjum launaflokki er 1,0385% af mánaðarlaunum.</a:t>
            </a:r>
            <a:endParaRPr lang="is-IS" sz="2400" dirty="0"/>
          </a:p>
          <a:p>
            <a:endParaRPr lang="is-IS" sz="2400" dirty="0"/>
          </a:p>
          <a:p>
            <a:r>
              <a:rPr lang="is-IS" sz="2400" dirty="0"/>
              <a:t>1.5.1	Yfirvinna er greidd með tímakaupi, sem skiptist í yfirvinnu 1 og yfirvinnu 2. Tímakaup yfirvinnu 1 er 0,85% af mánaðarlaunum en tímakaup yfirvinnu 2 er 1,0385% af mánaðarlaunum.</a:t>
            </a:r>
          </a:p>
          <a:p>
            <a:r>
              <a:rPr lang="is-IS" sz="2400" dirty="0"/>
              <a:t>Greiðsla fyrir yfirvinnu skal vera með eftirtöldum hætti:</a:t>
            </a:r>
          </a:p>
          <a:p>
            <a:r>
              <a:rPr lang="is-IS" sz="2400" dirty="0"/>
              <a:t>Yfirvinna 1        Kl. 08.00-17.00 mánudaga – föstudaga.</a:t>
            </a:r>
          </a:p>
          <a:p>
            <a:r>
              <a:rPr lang="is-IS" sz="2400" dirty="0"/>
              <a:t>Yfirvinna 2        Kl. 17.00-08.00 mánudaga – föstudaga.</a:t>
            </a:r>
          </a:p>
          <a:p>
            <a:r>
              <a:rPr lang="is-IS" sz="2400" dirty="0"/>
              <a:t>Yfirvinna 2        Kl. 00.00-24.00 laugardaga, sunnudaga og sérstaka frídaga.</a:t>
            </a:r>
          </a:p>
          <a:p>
            <a:r>
              <a:rPr lang="is-IS" sz="2400" dirty="0"/>
              <a:t>Tímakaup yfirvinnu 2 greiðist fyrir vinnu umfram 38,9 stundir á viku (168,6 stundir miðað við meðalmánuð).</a:t>
            </a:r>
          </a:p>
          <a:p>
            <a:endParaRPr lang="is-IS" dirty="0"/>
          </a:p>
        </p:txBody>
      </p:sp>
    </p:spTree>
    <p:extLst>
      <p:ext uri="{BB962C8B-B14F-4D97-AF65-F5344CB8AC3E}">
        <p14:creationId xmlns:p14="http://schemas.microsoft.com/office/powerpoint/2010/main" val="180247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628" y="138380"/>
            <a:ext cx="10515600" cy="1325563"/>
          </a:xfrm>
        </p:spPr>
        <p:txBody>
          <a:bodyPr/>
          <a:lstStyle/>
          <a:p>
            <a:pPr algn="ctr"/>
            <a:r>
              <a:rPr lang="is-IS" b="1" dirty="0"/>
              <a:t>Rauðir dagar</a:t>
            </a:r>
          </a:p>
        </p:txBody>
      </p:sp>
      <p:sp>
        <p:nvSpPr>
          <p:cNvPr id="5" name="Rounded Rectangle 4"/>
          <p:cNvSpPr/>
          <p:nvPr/>
        </p:nvSpPr>
        <p:spPr>
          <a:xfrm>
            <a:off x="2247752" y="2528445"/>
            <a:ext cx="3062176" cy="229652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800" b="1" i="0" u="none" strike="noStrike" kern="1200" cap="none" spc="0" normalizeH="0" baseline="0" noProof="0" dirty="0">
                <a:ln>
                  <a:noFill/>
                </a:ln>
                <a:solidFill>
                  <a:prstClr val="white"/>
                </a:solidFill>
                <a:effectLst/>
                <a:uLnTx/>
                <a:uFillTx/>
                <a:latin typeface="Calibri" panose="020F0502020204030204"/>
                <a:ea typeface="+mn-ea"/>
                <a:cs typeface="+mn-cs"/>
              </a:rPr>
              <a:t>120% álag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panose="020F0502020204030204"/>
                <a:ea typeface="+mn-ea"/>
                <a:cs typeface="+mn-cs"/>
              </a:rPr>
              <a:t>Aðfangadagur kl. 16-00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panose="020F0502020204030204"/>
                <a:ea typeface="+mn-ea"/>
                <a:cs typeface="+mn-cs"/>
              </a:rPr>
              <a:t>Jólanótt 00-08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panose="020F0502020204030204"/>
                <a:ea typeface="+mn-ea"/>
                <a:cs typeface="+mn-cs"/>
              </a:rPr>
              <a:t>Gamlársdagur 16-00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panose="020F0502020204030204"/>
                <a:ea typeface="+mn-ea"/>
                <a:cs typeface="+mn-cs"/>
              </a:rPr>
              <a:t>Nýársnótt 00-08</a:t>
            </a:r>
            <a:endParaRPr kumimoji="0" lang="is-I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6567748" y="2240561"/>
            <a:ext cx="3062176" cy="327322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800" b="1" i="0" u="none" strike="noStrike" kern="1200" cap="none" spc="0" normalizeH="0" baseline="0" noProof="0" dirty="0">
                <a:ln>
                  <a:noFill/>
                </a:ln>
                <a:solidFill>
                  <a:prstClr val="white"/>
                </a:solidFill>
                <a:effectLst/>
                <a:uLnTx/>
                <a:uFillTx/>
                <a:latin typeface="Calibri" panose="020F0502020204030204"/>
                <a:ea typeface="+mn-ea"/>
                <a:cs typeface="+mn-cs"/>
              </a:rPr>
              <a:t>90% álag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panose="020F0502020204030204"/>
                <a:ea typeface="+mn-ea"/>
                <a:cs typeface="+mn-cs"/>
              </a:rPr>
              <a:t>Aðfangadagur kl. 12-16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panose="020F0502020204030204"/>
                <a:ea typeface="+mn-ea"/>
                <a:cs typeface="+mn-cs"/>
              </a:rPr>
              <a:t>Jóladagur kl. 8-00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panose="020F0502020204030204"/>
                <a:ea typeface="+mn-ea"/>
                <a:cs typeface="+mn-cs"/>
              </a:rPr>
              <a:t>Gamlársdagur kl. 12-16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panose="020F0502020204030204"/>
                <a:ea typeface="+mn-ea"/>
                <a:cs typeface="+mn-cs"/>
              </a:rPr>
              <a:t>Nýársdagur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panose="020F0502020204030204"/>
                <a:ea typeface="+mn-ea"/>
                <a:cs typeface="+mn-cs"/>
              </a:rPr>
              <a:t>Föstudagurinn langi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panose="020F0502020204030204"/>
                <a:ea typeface="+mn-ea"/>
                <a:cs typeface="+mn-cs"/>
              </a:rPr>
              <a:t>Páskadagur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panose="020F0502020204030204"/>
                <a:ea typeface="+mn-ea"/>
                <a:cs typeface="+mn-cs"/>
              </a:rPr>
              <a:t>Hvítasunnudagur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panose="020F0502020204030204"/>
                <a:ea typeface="+mn-ea"/>
                <a:cs typeface="+mn-cs"/>
              </a:rPr>
              <a:t>17. júní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panose="020F0502020204030204"/>
                <a:ea typeface="+mn-ea"/>
                <a:cs typeface="+mn-cs"/>
              </a:rPr>
              <a:t>(1. maí – SNS)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56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DDA5B49A-7697-4537-A1F4-843E9C3643AF}"/>
              </a:ext>
            </a:extLst>
          </p:cNvPr>
          <p:cNvSpPr>
            <a:spLocks noGrp="1"/>
          </p:cNvSpPr>
          <p:nvPr>
            <p:ph type="ctrTitle"/>
          </p:nvPr>
        </p:nvSpPr>
        <p:spPr/>
        <p:txBody>
          <a:bodyPr/>
          <a:lstStyle/>
          <a:p>
            <a:r>
              <a:rPr lang="is-IS"/>
              <a:t>Glærur úr heildarlíkani</a:t>
            </a:r>
          </a:p>
        </p:txBody>
      </p:sp>
      <p:sp>
        <p:nvSpPr>
          <p:cNvPr id="3" name="Undirtitill 2">
            <a:extLst>
              <a:ext uri="{FF2B5EF4-FFF2-40B4-BE49-F238E27FC236}">
                <a16:creationId xmlns:a16="http://schemas.microsoft.com/office/drawing/2014/main" id="{7F15ABDD-308B-4636-988B-D81983F503BE}"/>
              </a:ext>
            </a:extLst>
          </p:cNvPr>
          <p:cNvSpPr>
            <a:spLocks noGrp="1"/>
          </p:cNvSpPr>
          <p:nvPr>
            <p:ph type="subTitle" idx="1"/>
          </p:nvPr>
        </p:nvSpPr>
        <p:spPr/>
        <p:txBody>
          <a:bodyPr/>
          <a:lstStyle/>
          <a:p>
            <a:r>
              <a:rPr lang="is-IS"/>
              <a:t>Reikniforsendur og helstu stærðir</a:t>
            </a:r>
          </a:p>
        </p:txBody>
      </p:sp>
    </p:spTree>
    <p:extLst>
      <p:ext uri="{BB962C8B-B14F-4D97-AF65-F5344CB8AC3E}">
        <p14:creationId xmlns:p14="http://schemas.microsoft.com/office/powerpoint/2010/main" val="326050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51DB27-6F24-4C36-A9B5-C085C542CF50}"/>
              </a:ext>
            </a:extLst>
          </p:cNvPr>
          <p:cNvSpPr>
            <a:spLocks noGrp="1"/>
          </p:cNvSpPr>
          <p:nvPr>
            <p:ph type="title"/>
          </p:nvPr>
        </p:nvSpPr>
        <p:spPr>
          <a:xfrm>
            <a:off x="458261" y="5322041"/>
            <a:ext cx="11275477" cy="1215920"/>
          </a:xfrm>
        </p:spPr>
        <p:txBody>
          <a:bodyPr>
            <a:normAutofit/>
          </a:bodyPr>
          <a:lstStyle/>
          <a:p>
            <a:pPr algn="ctr"/>
            <a:r>
              <a:rPr lang="is-IS" sz="4000" dirty="0"/>
              <a:t>Forsendur: Yfirvinna, samsetning og yfirvinna I og II</a:t>
            </a:r>
          </a:p>
        </p:txBody>
      </p:sp>
      <p:pic>
        <p:nvPicPr>
          <p:cNvPr id="36" name="Picture 35">
            <a:extLst>
              <a:ext uri="{FF2B5EF4-FFF2-40B4-BE49-F238E27FC236}">
                <a16:creationId xmlns:a16="http://schemas.microsoft.com/office/drawing/2014/main" id="{D1FC2505-0AE1-46B1-88AC-1B5525275260}"/>
              </a:ext>
            </a:extLst>
          </p:cNvPr>
          <p:cNvPicPr>
            <a:picLocks noChangeAspect="1"/>
          </p:cNvPicPr>
          <p:nvPr/>
        </p:nvPicPr>
        <p:blipFill>
          <a:blip r:embed="rId3"/>
          <a:stretch>
            <a:fillRect/>
          </a:stretch>
        </p:blipFill>
        <p:spPr>
          <a:xfrm>
            <a:off x="1496786" y="4119949"/>
            <a:ext cx="9122528" cy="712096"/>
          </a:xfrm>
          <a:prstGeom prst="rect">
            <a:avLst/>
          </a:prstGeom>
        </p:spPr>
      </p:pic>
      <p:pic>
        <p:nvPicPr>
          <p:cNvPr id="3" name="Picture 2">
            <a:extLst>
              <a:ext uri="{FF2B5EF4-FFF2-40B4-BE49-F238E27FC236}">
                <a16:creationId xmlns:a16="http://schemas.microsoft.com/office/drawing/2014/main" id="{AAA163B6-ED82-4B42-BCEE-B6B215F5396E}"/>
              </a:ext>
            </a:extLst>
          </p:cNvPr>
          <p:cNvPicPr>
            <a:picLocks noChangeAspect="1"/>
          </p:cNvPicPr>
          <p:nvPr/>
        </p:nvPicPr>
        <p:blipFill>
          <a:blip r:embed="rId4"/>
          <a:stretch>
            <a:fillRect/>
          </a:stretch>
        </p:blipFill>
        <p:spPr>
          <a:xfrm>
            <a:off x="419626" y="372403"/>
            <a:ext cx="11296650" cy="3257550"/>
          </a:xfrm>
          <a:prstGeom prst="rect">
            <a:avLst/>
          </a:prstGeom>
        </p:spPr>
      </p:pic>
    </p:spTree>
    <p:extLst>
      <p:ext uri="{BB962C8B-B14F-4D97-AF65-F5344CB8AC3E}">
        <p14:creationId xmlns:p14="http://schemas.microsoft.com/office/powerpoint/2010/main" val="49190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6E99302-938A-4E53-8960-382273EA3E76}"/>
              </a:ext>
            </a:extLst>
          </p:cNvPr>
          <p:cNvPicPr>
            <a:picLocks noChangeAspect="1"/>
          </p:cNvPicPr>
          <p:nvPr/>
        </p:nvPicPr>
        <p:blipFill>
          <a:blip r:embed="rId3"/>
          <a:stretch>
            <a:fillRect/>
          </a:stretch>
        </p:blipFill>
        <p:spPr>
          <a:xfrm>
            <a:off x="120650" y="1038860"/>
            <a:ext cx="11950700" cy="4780280"/>
          </a:xfrm>
          <a:prstGeom prst="rect">
            <a:avLst/>
          </a:prstGeom>
          <a:noFill/>
        </p:spPr>
      </p:pic>
    </p:spTree>
    <p:extLst>
      <p:ext uri="{BB962C8B-B14F-4D97-AF65-F5344CB8AC3E}">
        <p14:creationId xmlns:p14="http://schemas.microsoft.com/office/powerpoint/2010/main" val="315513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DDA5B49A-7697-4537-A1F4-843E9C3643AF}"/>
              </a:ext>
            </a:extLst>
          </p:cNvPr>
          <p:cNvSpPr>
            <a:spLocks noGrp="1"/>
          </p:cNvSpPr>
          <p:nvPr>
            <p:ph type="ctrTitle"/>
          </p:nvPr>
        </p:nvSpPr>
        <p:spPr/>
        <p:txBody>
          <a:bodyPr/>
          <a:lstStyle/>
          <a:p>
            <a:r>
              <a:rPr lang="is-IS"/>
              <a:t>Glærur úr einstaklingslíkani</a:t>
            </a:r>
          </a:p>
        </p:txBody>
      </p:sp>
      <p:sp>
        <p:nvSpPr>
          <p:cNvPr id="3" name="Undirtitill 2">
            <a:extLst>
              <a:ext uri="{FF2B5EF4-FFF2-40B4-BE49-F238E27FC236}">
                <a16:creationId xmlns:a16="http://schemas.microsoft.com/office/drawing/2014/main" id="{7F15ABDD-308B-4636-988B-D81983F503BE}"/>
              </a:ext>
            </a:extLst>
          </p:cNvPr>
          <p:cNvSpPr>
            <a:spLocks noGrp="1"/>
          </p:cNvSpPr>
          <p:nvPr>
            <p:ph type="subTitle" idx="1"/>
          </p:nvPr>
        </p:nvSpPr>
        <p:spPr/>
        <p:txBody>
          <a:bodyPr/>
          <a:lstStyle/>
          <a:p>
            <a:r>
              <a:rPr lang="is-IS"/>
              <a:t>Reikniforsendur</a:t>
            </a:r>
          </a:p>
        </p:txBody>
      </p:sp>
    </p:spTree>
    <p:extLst>
      <p:ext uri="{BB962C8B-B14F-4D97-AF65-F5344CB8AC3E}">
        <p14:creationId xmlns:p14="http://schemas.microsoft.com/office/powerpoint/2010/main" val="3279101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5EA5-8FAE-46A6-9A20-E9761FC17AF4}"/>
              </a:ext>
            </a:extLst>
          </p:cNvPr>
          <p:cNvSpPr>
            <a:spLocks noGrp="1"/>
          </p:cNvSpPr>
          <p:nvPr>
            <p:ph type="title"/>
          </p:nvPr>
        </p:nvSpPr>
        <p:spPr/>
        <p:txBody>
          <a:bodyPr/>
          <a:lstStyle/>
          <a:p>
            <a:r>
              <a:rPr lang="en-GB" dirty="0" err="1"/>
              <a:t>Sambýli</a:t>
            </a:r>
            <a:r>
              <a:rPr lang="en-GB" dirty="0"/>
              <a:t> 80% </a:t>
            </a:r>
            <a:r>
              <a:rPr lang="en-GB" dirty="0" err="1"/>
              <a:t>næturvakt</a:t>
            </a:r>
            <a:endParaRPr lang="is-IS" dirty="0"/>
          </a:p>
        </p:txBody>
      </p:sp>
      <p:pic>
        <p:nvPicPr>
          <p:cNvPr id="4" name="Content Placeholder 3">
            <a:extLst>
              <a:ext uri="{FF2B5EF4-FFF2-40B4-BE49-F238E27FC236}">
                <a16:creationId xmlns:a16="http://schemas.microsoft.com/office/drawing/2014/main" id="{CBC3B823-DB59-4263-91BF-385D75466DC2}"/>
              </a:ext>
            </a:extLst>
          </p:cNvPr>
          <p:cNvPicPr>
            <a:picLocks noGrp="1" noChangeAspect="1"/>
          </p:cNvPicPr>
          <p:nvPr>
            <p:ph idx="1"/>
          </p:nvPr>
        </p:nvPicPr>
        <p:blipFill>
          <a:blip r:embed="rId2"/>
          <a:stretch>
            <a:fillRect/>
          </a:stretch>
        </p:blipFill>
        <p:spPr>
          <a:xfrm>
            <a:off x="137907" y="1433015"/>
            <a:ext cx="11714331" cy="4572000"/>
          </a:xfrm>
          <a:prstGeom prst="rect">
            <a:avLst/>
          </a:prstGeom>
        </p:spPr>
      </p:pic>
    </p:spTree>
    <p:extLst>
      <p:ext uri="{BB962C8B-B14F-4D97-AF65-F5344CB8AC3E}">
        <p14:creationId xmlns:p14="http://schemas.microsoft.com/office/powerpoint/2010/main" val="364210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BA41B260-EBD6-457C-A750-64B45CD2299A}"/>
              </a:ext>
            </a:extLst>
          </p:cNvPr>
          <p:cNvSpPr>
            <a:spLocks noGrp="1"/>
          </p:cNvSpPr>
          <p:nvPr>
            <p:ph type="title"/>
          </p:nvPr>
        </p:nvSpPr>
        <p:spPr/>
        <p:txBody>
          <a:bodyPr/>
          <a:lstStyle/>
          <a:p>
            <a:r>
              <a:rPr lang="is-IS" dirty="0"/>
              <a:t>Tillaga vaktavinnuhóps</a:t>
            </a:r>
          </a:p>
        </p:txBody>
      </p:sp>
      <p:sp>
        <p:nvSpPr>
          <p:cNvPr id="3" name="Staðgengill efnis 2">
            <a:extLst>
              <a:ext uri="{FF2B5EF4-FFF2-40B4-BE49-F238E27FC236}">
                <a16:creationId xmlns:a16="http://schemas.microsoft.com/office/drawing/2014/main" id="{E7B8F5D8-C840-4753-ABEB-EDD923D30DF5}"/>
              </a:ext>
            </a:extLst>
          </p:cNvPr>
          <p:cNvSpPr>
            <a:spLocks noGrp="1"/>
          </p:cNvSpPr>
          <p:nvPr>
            <p:ph idx="1"/>
          </p:nvPr>
        </p:nvSpPr>
        <p:spPr/>
        <p:txBody>
          <a:bodyPr/>
          <a:lstStyle/>
          <a:p>
            <a:r>
              <a:rPr lang="is-IS" dirty="0"/>
              <a:t>Vaktavinnuhópur hefur verið frá störfum með hléum frá því í ágúst 2019</a:t>
            </a:r>
          </a:p>
          <a:p>
            <a:r>
              <a:rPr lang="is-IS" dirty="0"/>
              <a:t>Tillagan er ætluð til kynningar í baklandinu.</a:t>
            </a:r>
          </a:p>
          <a:p>
            <a:r>
              <a:rPr lang="is-IS" dirty="0"/>
              <a:t>Sameiginlegar hugmyndir og tillögur vaktavinnuhópsins eru reifaðar.</a:t>
            </a:r>
          </a:p>
          <a:p>
            <a:r>
              <a:rPr lang="is-IS" dirty="0"/>
              <a:t>Trúnaður gildir um innihaldið.</a:t>
            </a:r>
          </a:p>
          <a:p>
            <a:r>
              <a:rPr lang="is-IS" dirty="0"/>
              <a:t>Ein tillaga fyrir alla, ekkert svigrúm til breytinga eftir stéttarfélagi (ríki, borg, samband)</a:t>
            </a:r>
          </a:p>
          <a:p>
            <a:r>
              <a:rPr lang="is-IS" dirty="0"/>
              <a:t>Hangir saman við launalið</a:t>
            </a:r>
          </a:p>
        </p:txBody>
      </p:sp>
    </p:spTree>
    <p:extLst>
      <p:ext uri="{BB962C8B-B14F-4D97-AF65-F5344CB8AC3E}">
        <p14:creationId xmlns:p14="http://schemas.microsoft.com/office/powerpoint/2010/main" val="102714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030D-BF2F-43E9-9452-5928D36415B3}"/>
              </a:ext>
            </a:extLst>
          </p:cNvPr>
          <p:cNvSpPr>
            <a:spLocks noGrp="1"/>
          </p:cNvSpPr>
          <p:nvPr>
            <p:ph type="title"/>
          </p:nvPr>
        </p:nvSpPr>
        <p:spPr/>
        <p:txBody>
          <a:bodyPr/>
          <a:lstStyle/>
          <a:p>
            <a:r>
              <a:rPr lang="en-GB" dirty="0" err="1"/>
              <a:t>Sambýli</a:t>
            </a:r>
            <a:r>
              <a:rPr lang="en-GB" dirty="0"/>
              <a:t> 80% </a:t>
            </a:r>
            <a:r>
              <a:rPr lang="en-GB" dirty="0" err="1"/>
              <a:t>næturvakt</a:t>
            </a:r>
            <a:r>
              <a:rPr lang="en-GB" dirty="0"/>
              <a:t> – </a:t>
            </a:r>
            <a:r>
              <a:rPr lang="en-GB" dirty="0" err="1"/>
              <a:t>hækkað</a:t>
            </a:r>
            <a:r>
              <a:rPr lang="en-GB" dirty="0"/>
              <a:t> </a:t>
            </a:r>
            <a:r>
              <a:rPr lang="en-GB" dirty="0" err="1"/>
              <a:t>hlutfall</a:t>
            </a:r>
            <a:endParaRPr lang="is-IS" dirty="0"/>
          </a:p>
        </p:txBody>
      </p:sp>
      <p:pic>
        <p:nvPicPr>
          <p:cNvPr id="4" name="Content Placeholder 3">
            <a:extLst>
              <a:ext uri="{FF2B5EF4-FFF2-40B4-BE49-F238E27FC236}">
                <a16:creationId xmlns:a16="http://schemas.microsoft.com/office/drawing/2014/main" id="{BDDD39AB-E112-49EE-BBAC-18EBB9E9CA9E}"/>
              </a:ext>
            </a:extLst>
          </p:cNvPr>
          <p:cNvPicPr>
            <a:picLocks noGrp="1" noChangeAspect="1"/>
          </p:cNvPicPr>
          <p:nvPr>
            <p:ph idx="1"/>
          </p:nvPr>
        </p:nvPicPr>
        <p:blipFill>
          <a:blip r:embed="rId2"/>
          <a:stretch>
            <a:fillRect/>
          </a:stretch>
        </p:blipFill>
        <p:spPr>
          <a:xfrm>
            <a:off x="2381250" y="1377156"/>
            <a:ext cx="7429500" cy="4762500"/>
          </a:xfrm>
          <a:prstGeom prst="rect">
            <a:avLst/>
          </a:prstGeom>
        </p:spPr>
      </p:pic>
    </p:spTree>
    <p:extLst>
      <p:ext uri="{BB962C8B-B14F-4D97-AF65-F5344CB8AC3E}">
        <p14:creationId xmlns:p14="http://schemas.microsoft.com/office/powerpoint/2010/main" val="1440659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5961-8C56-421A-A625-D40167F65470}"/>
              </a:ext>
            </a:extLst>
          </p:cNvPr>
          <p:cNvSpPr>
            <a:spLocks noGrp="1"/>
          </p:cNvSpPr>
          <p:nvPr>
            <p:ph type="title"/>
          </p:nvPr>
        </p:nvSpPr>
        <p:spPr/>
        <p:txBody>
          <a:bodyPr/>
          <a:lstStyle/>
          <a:p>
            <a:r>
              <a:rPr lang="en-GB" dirty="0"/>
              <a:t>100% </a:t>
            </a:r>
            <a:r>
              <a:rPr lang="en-GB" dirty="0" err="1"/>
              <a:t>starfsmaður</a:t>
            </a:r>
            <a:endParaRPr lang="is-IS" dirty="0"/>
          </a:p>
        </p:txBody>
      </p:sp>
      <p:pic>
        <p:nvPicPr>
          <p:cNvPr id="4" name="Content Placeholder 3">
            <a:extLst>
              <a:ext uri="{FF2B5EF4-FFF2-40B4-BE49-F238E27FC236}">
                <a16:creationId xmlns:a16="http://schemas.microsoft.com/office/drawing/2014/main" id="{FF95B344-AE97-4BA9-9FF6-9597658A0C4E}"/>
              </a:ext>
            </a:extLst>
          </p:cNvPr>
          <p:cNvPicPr>
            <a:picLocks noGrp="1" noChangeAspect="1"/>
          </p:cNvPicPr>
          <p:nvPr>
            <p:ph idx="1"/>
          </p:nvPr>
        </p:nvPicPr>
        <p:blipFill>
          <a:blip r:embed="rId2"/>
          <a:stretch>
            <a:fillRect/>
          </a:stretch>
        </p:blipFill>
        <p:spPr>
          <a:xfrm>
            <a:off x="289224" y="1473959"/>
            <a:ext cx="11447982" cy="4503760"/>
          </a:xfrm>
          <a:prstGeom prst="rect">
            <a:avLst/>
          </a:prstGeom>
        </p:spPr>
      </p:pic>
    </p:spTree>
    <p:extLst>
      <p:ext uri="{BB962C8B-B14F-4D97-AF65-F5344CB8AC3E}">
        <p14:creationId xmlns:p14="http://schemas.microsoft.com/office/powerpoint/2010/main" val="521028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A8C0-CCFF-4A7B-9D6E-3BB550445DB3}"/>
              </a:ext>
            </a:extLst>
          </p:cNvPr>
          <p:cNvSpPr>
            <a:spLocks noGrp="1"/>
          </p:cNvSpPr>
          <p:nvPr>
            <p:ph type="title"/>
          </p:nvPr>
        </p:nvSpPr>
        <p:spPr/>
        <p:txBody>
          <a:bodyPr/>
          <a:lstStyle/>
          <a:p>
            <a:r>
              <a:rPr lang="en-GB" dirty="0"/>
              <a:t>LSH 100% - </a:t>
            </a:r>
            <a:r>
              <a:rPr lang="en-GB" dirty="0" err="1"/>
              <a:t>Dagvakt</a:t>
            </a:r>
            <a:r>
              <a:rPr lang="en-GB" dirty="0"/>
              <a:t>, </a:t>
            </a:r>
            <a:r>
              <a:rPr lang="en-GB" dirty="0" err="1"/>
              <a:t>kvöldvakt</a:t>
            </a:r>
            <a:endParaRPr lang="is-IS" dirty="0"/>
          </a:p>
        </p:txBody>
      </p:sp>
      <p:pic>
        <p:nvPicPr>
          <p:cNvPr id="4" name="Content Placeholder 3">
            <a:extLst>
              <a:ext uri="{FF2B5EF4-FFF2-40B4-BE49-F238E27FC236}">
                <a16:creationId xmlns:a16="http://schemas.microsoft.com/office/drawing/2014/main" id="{C4D10313-9380-49FD-A379-B88286FD902F}"/>
              </a:ext>
            </a:extLst>
          </p:cNvPr>
          <p:cNvPicPr>
            <a:picLocks noGrp="1" noChangeAspect="1"/>
          </p:cNvPicPr>
          <p:nvPr>
            <p:ph idx="1"/>
          </p:nvPr>
        </p:nvPicPr>
        <p:blipFill>
          <a:blip r:embed="rId2"/>
          <a:stretch>
            <a:fillRect/>
          </a:stretch>
        </p:blipFill>
        <p:spPr>
          <a:xfrm>
            <a:off x="128837" y="1446663"/>
            <a:ext cx="11730971" cy="4544704"/>
          </a:xfrm>
          <a:prstGeom prst="rect">
            <a:avLst/>
          </a:prstGeom>
        </p:spPr>
      </p:pic>
    </p:spTree>
    <p:extLst>
      <p:ext uri="{BB962C8B-B14F-4D97-AF65-F5344CB8AC3E}">
        <p14:creationId xmlns:p14="http://schemas.microsoft.com/office/powerpoint/2010/main" val="1997427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0EE1-F75F-4B36-B42D-3F7B0CDF2507}"/>
              </a:ext>
            </a:extLst>
          </p:cNvPr>
          <p:cNvSpPr>
            <a:spLocks noGrp="1"/>
          </p:cNvSpPr>
          <p:nvPr>
            <p:ph type="title"/>
          </p:nvPr>
        </p:nvSpPr>
        <p:spPr/>
        <p:txBody>
          <a:bodyPr/>
          <a:lstStyle/>
          <a:p>
            <a:r>
              <a:rPr lang="en-GB" dirty="0" err="1"/>
              <a:t>Strætó</a:t>
            </a:r>
            <a:r>
              <a:rPr lang="en-GB" dirty="0"/>
              <a:t> – 80% - </a:t>
            </a:r>
            <a:r>
              <a:rPr lang="en-GB" dirty="0" err="1"/>
              <a:t>kvöld</a:t>
            </a:r>
            <a:r>
              <a:rPr lang="en-GB" dirty="0"/>
              <a:t> </a:t>
            </a:r>
            <a:r>
              <a:rPr lang="en-GB" dirty="0" err="1"/>
              <a:t>og</a:t>
            </a:r>
            <a:r>
              <a:rPr lang="en-GB" dirty="0"/>
              <a:t> </a:t>
            </a:r>
            <a:r>
              <a:rPr lang="en-GB" dirty="0" err="1"/>
              <a:t>nætur</a:t>
            </a:r>
            <a:endParaRPr lang="is-IS" dirty="0"/>
          </a:p>
        </p:txBody>
      </p:sp>
      <p:pic>
        <p:nvPicPr>
          <p:cNvPr id="4" name="Content Placeholder 3">
            <a:extLst>
              <a:ext uri="{FF2B5EF4-FFF2-40B4-BE49-F238E27FC236}">
                <a16:creationId xmlns:a16="http://schemas.microsoft.com/office/drawing/2014/main" id="{309B3D8D-F3FB-4A2D-ACF7-1715DF25DCEE}"/>
              </a:ext>
            </a:extLst>
          </p:cNvPr>
          <p:cNvPicPr>
            <a:picLocks noGrp="1" noChangeAspect="1"/>
          </p:cNvPicPr>
          <p:nvPr>
            <p:ph idx="1"/>
          </p:nvPr>
        </p:nvPicPr>
        <p:blipFill>
          <a:blip r:embed="rId2"/>
          <a:stretch>
            <a:fillRect/>
          </a:stretch>
        </p:blipFill>
        <p:spPr>
          <a:xfrm>
            <a:off x="388149" y="1528549"/>
            <a:ext cx="11485403" cy="4486944"/>
          </a:xfrm>
          <a:prstGeom prst="rect">
            <a:avLst/>
          </a:prstGeom>
        </p:spPr>
      </p:pic>
    </p:spTree>
    <p:extLst>
      <p:ext uri="{BB962C8B-B14F-4D97-AF65-F5344CB8AC3E}">
        <p14:creationId xmlns:p14="http://schemas.microsoft.com/office/powerpoint/2010/main" val="190564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6D98-6B7E-438F-AB5C-B03D977B7BD4}"/>
              </a:ext>
            </a:extLst>
          </p:cNvPr>
          <p:cNvSpPr>
            <a:spLocks noGrp="1"/>
          </p:cNvSpPr>
          <p:nvPr>
            <p:ph type="title"/>
          </p:nvPr>
        </p:nvSpPr>
        <p:spPr/>
        <p:txBody>
          <a:bodyPr/>
          <a:lstStyle/>
          <a:p>
            <a:r>
              <a:rPr lang="en-GB" dirty="0" err="1"/>
              <a:t>Strætó</a:t>
            </a:r>
            <a:r>
              <a:rPr lang="en-GB" dirty="0"/>
              <a:t> 80% </a:t>
            </a:r>
            <a:r>
              <a:rPr lang="en-GB" dirty="0" err="1"/>
              <a:t>kvöld</a:t>
            </a:r>
            <a:r>
              <a:rPr lang="en-GB" dirty="0"/>
              <a:t> </a:t>
            </a:r>
            <a:r>
              <a:rPr lang="en-GB" dirty="0" err="1"/>
              <a:t>og</a:t>
            </a:r>
            <a:r>
              <a:rPr lang="en-GB" dirty="0"/>
              <a:t> </a:t>
            </a:r>
            <a:r>
              <a:rPr lang="en-GB" dirty="0" err="1"/>
              <a:t>nætur</a:t>
            </a:r>
            <a:r>
              <a:rPr lang="en-GB" dirty="0"/>
              <a:t> – </a:t>
            </a:r>
            <a:r>
              <a:rPr lang="en-GB" dirty="0" err="1"/>
              <a:t>hækkað</a:t>
            </a:r>
            <a:r>
              <a:rPr lang="en-GB" dirty="0"/>
              <a:t> </a:t>
            </a:r>
            <a:r>
              <a:rPr lang="en-GB" dirty="0" err="1"/>
              <a:t>hlutfall</a:t>
            </a:r>
            <a:endParaRPr lang="is-IS" dirty="0"/>
          </a:p>
        </p:txBody>
      </p:sp>
      <p:pic>
        <p:nvPicPr>
          <p:cNvPr id="4" name="Content Placeholder 3">
            <a:extLst>
              <a:ext uri="{FF2B5EF4-FFF2-40B4-BE49-F238E27FC236}">
                <a16:creationId xmlns:a16="http://schemas.microsoft.com/office/drawing/2014/main" id="{93B16E88-7346-46AB-BA57-33CD96C7D963}"/>
              </a:ext>
            </a:extLst>
          </p:cNvPr>
          <p:cNvPicPr>
            <a:picLocks noGrp="1" noChangeAspect="1"/>
          </p:cNvPicPr>
          <p:nvPr>
            <p:ph idx="1"/>
          </p:nvPr>
        </p:nvPicPr>
        <p:blipFill>
          <a:blip r:embed="rId2"/>
          <a:stretch>
            <a:fillRect/>
          </a:stretch>
        </p:blipFill>
        <p:spPr>
          <a:xfrm>
            <a:off x="2314575" y="1377156"/>
            <a:ext cx="7562850" cy="4762500"/>
          </a:xfrm>
          <a:prstGeom prst="rect">
            <a:avLst/>
          </a:prstGeom>
        </p:spPr>
      </p:pic>
    </p:spTree>
    <p:extLst>
      <p:ext uri="{BB962C8B-B14F-4D97-AF65-F5344CB8AC3E}">
        <p14:creationId xmlns:p14="http://schemas.microsoft.com/office/powerpoint/2010/main" val="1095103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926B-5AFE-41A4-B420-18D92B15DE45}"/>
              </a:ext>
            </a:extLst>
          </p:cNvPr>
          <p:cNvSpPr>
            <a:spLocks noGrp="1"/>
          </p:cNvSpPr>
          <p:nvPr>
            <p:ph type="title"/>
          </p:nvPr>
        </p:nvSpPr>
        <p:spPr/>
        <p:txBody>
          <a:bodyPr/>
          <a:lstStyle/>
          <a:p>
            <a:r>
              <a:rPr lang="en-GB" dirty="0" err="1"/>
              <a:t>Isavia</a:t>
            </a:r>
            <a:r>
              <a:rPr lang="en-GB" dirty="0"/>
              <a:t> 100% - 12 </a:t>
            </a:r>
            <a:r>
              <a:rPr lang="en-GB" dirty="0" err="1"/>
              <a:t>tíma</a:t>
            </a:r>
            <a:r>
              <a:rPr lang="en-GB" dirty="0"/>
              <a:t> </a:t>
            </a:r>
            <a:r>
              <a:rPr lang="en-GB" dirty="0" err="1"/>
              <a:t>kerfi</a:t>
            </a:r>
            <a:endParaRPr lang="is-IS" dirty="0"/>
          </a:p>
        </p:txBody>
      </p:sp>
      <p:pic>
        <p:nvPicPr>
          <p:cNvPr id="4" name="Content Placeholder 3">
            <a:extLst>
              <a:ext uri="{FF2B5EF4-FFF2-40B4-BE49-F238E27FC236}">
                <a16:creationId xmlns:a16="http://schemas.microsoft.com/office/drawing/2014/main" id="{C5831472-B7C7-4169-AF0E-0FA595C25A12}"/>
              </a:ext>
            </a:extLst>
          </p:cNvPr>
          <p:cNvPicPr>
            <a:picLocks noGrp="1" noChangeAspect="1"/>
          </p:cNvPicPr>
          <p:nvPr>
            <p:ph idx="1"/>
          </p:nvPr>
        </p:nvPicPr>
        <p:blipFill>
          <a:blip r:embed="rId3"/>
          <a:stretch>
            <a:fillRect/>
          </a:stretch>
        </p:blipFill>
        <p:spPr>
          <a:xfrm>
            <a:off x="450137" y="1569494"/>
            <a:ext cx="10903663" cy="4227374"/>
          </a:xfrm>
          <a:prstGeom prst="rect">
            <a:avLst/>
          </a:prstGeom>
        </p:spPr>
      </p:pic>
    </p:spTree>
    <p:extLst>
      <p:ext uri="{BB962C8B-B14F-4D97-AF65-F5344CB8AC3E}">
        <p14:creationId xmlns:p14="http://schemas.microsoft.com/office/powerpoint/2010/main" val="3999945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258B-557A-464E-BF44-3738D08A15AD}"/>
              </a:ext>
            </a:extLst>
          </p:cNvPr>
          <p:cNvSpPr>
            <a:spLocks noGrp="1"/>
          </p:cNvSpPr>
          <p:nvPr>
            <p:ph type="title"/>
          </p:nvPr>
        </p:nvSpPr>
        <p:spPr/>
        <p:txBody>
          <a:bodyPr/>
          <a:lstStyle/>
          <a:p>
            <a:r>
              <a:rPr lang="en-GB" dirty="0" err="1"/>
              <a:t>Isavia</a:t>
            </a:r>
            <a:r>
              <a:rPr lang="en-GB" dirty="0"/>
              <a:t> 70% - 12-20</a:t>
            </a:r>
            <a:endParaRPr lang="is-IS" dirty="0"/>
          </a:p>
        </p:txBody>
      </p:sp>
      <p:pic>
        <p:nvPicPr>
          <p:cNvPr id="4" name="Content Placeholder 3">
            <a:extLst>
              <a:ext uri="{FF2B5EF4-FFF2-40B4-BE49-F238E27FC236}">
                <a16:creationId xmlns:a16="http://schemas.microsoft.com/office/drawing/2014/main" id="{0A6F8CC1-FE8C-4EEA-A21B-220647610C4E}"/>
              </a:ext>
            </a:extLst>
          </p:cNvPr>
          <p:cNvPicPr>
            <a:picLocks noGrp="1" noChangeAspect="1"/>
          </p:cNvPicPr>
          <p:nvPr>
            <p:ph idx="1"/>
          </p:nvPr>
        </p:nvPicPr>
        <p:blipFill>
          <a:blip r:embed="rId2"/>
          <a:stretch>
            <a:fillRect/>
          </a:stretch>
        </p:blipFill>
        <p:spPr>
          <a:xfrm>
            <a:off x="269091" y="1460310"/>
            <a:ext cx="11384853" cy="4490114"/>
          </a:xfrm>
          <a:prstGeom prst="rect">
            <a:avLst/>
          </a:prstGeom>
        </p:spPr>
      </p:pic>
    </p:spTree>
    <p:extLst>
      <p:ext uri="{BB962C8B-B14F-4D97-AF65-F5344CB8AC3E}">
        <p14:creationId xmlns:p14="http://schemas.microsoft.com/office/powerpoint/2010/main" val="3536969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A930-F88F-4A45-9E84-F5276769A1B5}"/>
              </a:ext>
            </a:extLst>
          </p:cNvPr>
          <p:cNvSpPr>
            <a:spLocks noGrp="1"/>
          </p:cNvSpPr>
          <p:nvPr>
            <p:ph type="title"/>
          </p:nvPr>
        </p:nvSpPr>
        <p:spPr/>
        <p:txBody>
          <a:bodyPr/>
          <a:lstStyle/>
          <a:p>
            <a:r>
              <a:rPr lang="en-GB" dirty="0" err="1"/>
              <a:t>Isavia</a:t>
            </a:r>
            <a:r>
              <a:rPr lang="en-GB" dirty="0"/>
              <a:t> 70% - </a:t>
            </a:r>
            <a:r>
              <a:rPr lang="en-GB" dirty="0" err="1"/>
              <a:t>hækkað</a:t>
            </a:r>
            <a:r>
              <a:rPr lang="en-GB" dirty="0"/>
              <a:t> </a:t>
            </a:r>
            <a:r>
              <a:rPr lang="en-GB" dirty="0" err="1"/>
              <a:t>starfshlutfall</a:t>
            </a:r>
            <a:endParaRPr lang="is-IS" dirty="0"/>
          </a:p>
        </p:txBody>
      </p:sp>
      <p:pic>
        <p:nvPicPr>
          <p:cNvPr id="4" name="Content Placeholder 3">
            <a:extLst>
              <a:ext uri="{FF2B5EF4-FFF2-40B4-BE49-F238E27FC236}">
                <a16:creationId xmlns:a16="http://schemas.microsoft.com/office/drawing/2014/main" id="{7F0A2C05-E59B-4975-A3A6-4C99B3A16140}"/>
              </a:ext>
            </a:extLst>
          </p:cNvPr>
          <p:cNvPicPr>
            <a:picLocks noGrp="1" noChangeAspect="1"/>
          </p:cNvPicPr>
          <p:nvPr>
            <p:ph idx="1"/>
          </p:nvPr>
        </p:nvPicPr>
        <p:blipFill>
          <a:blip r:embed="rId2"/>
          <a:stretch>
            <a:fillRect/>
          </a:stretch>
        </p:blipFill>
        <p:spPr>
          <a:xfrm>
            <a:off x="2275726" y="1339850"/>
            <a:ext cx="7640547" cy="4837113"/>
          </a:xfrm>
          <a:prstGeom prst="rect">
            <a:avLst/>
          </a:prstGeom>
        </p:spPr>
      </p:pic>
    </p:spTree>
    <p:extLst>
      <p:ext uri="{BB962C8B-B14F-4D97-AF65-F5344CB8AC3E}">
        <p14:creationId xmlns:p14="http://schemas.microsoft.com/office/powerpoint/2010/main" val="3694894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4CF5E9-0022-49E6-A49A-05A55D954A48}"/>
              </a:ext>
            </a:extLst>
          </p:cNvPr>
          <p:cNvSpPr>
            <a:spLocks noGrp="1"/>
          </p:cNvSpPr>
          <p:nvPr>
            <p:ph type="body" sz="quarter" idx="3"/>
          </p:nvPr>
        </p:nvSpPr>
        <p:spPr>
          <a:xfrm>
            <a:off x="7319012" y="270983"/>
            <a:ext cx="4871949" cy="823912"/>
          </a:xfrm>
        </p:spPr>
        <p:txBody>
          <a:bodyPr>
            <a:normAutofit/>
          </a:bodyPr>
          <a:lstStyle/>
          <a:p>
            <a:r>
              <a:rPr lang="is-IS" sz="3200">
                <a:cs typeface="Calibri"/>
              </a:rPr>
              <a:t>Áskoranir breytinga:</a:t>
            </a:r>
          </a:p>
        </p:txBody>
      </p:sp>
      <p:sp>
        <p:nvSpPr>
          <p:cNvPr id="4" name="Text Placeholder 3">
            <a:extLst>
              <a:ext uri="{FF2B5EF4-FFF2-40B4-BE49-F238E27FC236}">
                <a16:creationId xmlns:a16="http://schemas.microsoft.com/office/drawing/2014/main" id="{07B56CAC-2070-403F-A563-24AC4A7ABE08}"/>
              </a:ext>
            </a:extLst>
          </p:cNvPr>
          <p:cNvSpPr>
            <a:spLocks noGrp="1"/>
          </p:cNvSpPr>
          <p:nvPr>
            <p:ph type="body" idx="1"/>
          </p:nvPr>
        </p:nvSpPr>
        <p:spPr>
          <a:xfrm>
            <a:off x="618503" y="270983"/>
            <a:ext cx="5157787" cy="823912"/>
          </a:xfrm>
        </p:spPr>
        <p:txBody>
          <a:bodyPr>
            <a:normAutofit/>
          </a:bodyPr>
          <a:lstStyle/>
          <a:p>
            <a:r>
              <a:rPr lang="is-IS" sz="3200">
                <a:cs typeface="Calibri"/>
              </a:rPr>
              <a:t>Kostir breytinga:</a:t>
            </a:r>
          </a:p>
        </p:txBody>
      </p:sp>
      <p:graphicFrame>
        <p:nvGraphicFramePr>
          <p:cNvPr id="7" name="Diagram 7">
            <a:extLst>
              <a:ext uri="{FF2B5EF4-FFF2-40B4-BE49-F238E27FC236}">
                <a16:creationId xmlns:a16="http://schemas.microsoft.com/office/drawing/2014/main" id="{B8A88BD6-A2A7-4538-A37A-A0B46A728D4C}"/>
              </a:ext>
            </a:extLst>
          </p:cNvPr>
          <p:cNvGraphicFramePr/>
          <p:nvPr/>
        </p:nvGraphicFramePr>
        <p:xfrm>
          <a:off x="370973" y="1369596"/>
          <a:ext cx="5895472" cy="5352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35" name="Diagram 935">
            <a:extLst>
              <a:ext uri="{FF2B5EF4-FFF2-40B4-BE49-F238E27FC236}">
                <a16:creationId xmlns:a16="http://schemas.microsoft.com/office/drawing/2014/main" id="{275DACE6-BA54-4FF3-AB15-32E3784178F0}"/>
              </a:ext>
            </a:extLst>
          </p:cNvPr>
          <p:cNvGraphicFramePr/>
          <p:nvPr/>
        </p:nvGraphicFramePr>
        <p:xfrm>
          <a:off x="7108658" y="1770648"/>
          <a:ext cx="4622131" cy="38681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2254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3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a:extLst>
              <a:ext uri="{FF2B5EF4-FFF2-40B4-BE49-F238E27FC236}">
                <a16:creationId xmlns:a16="http://schemas.microsoft.com/office/drawing/2014/main" id="{B772F9AE-7411-4A77-859D-1B2A0F70C88E}"/>
              </a:ext>
            </a:extLst>
          </p:cNvPr>
          <p:cNvSpPr>
            <a:spLocks noChangeAspect="1" noChangeArrowheads="1"/>
          </p:cNvSpPr>
          <p:nvPr/>
        </p:nvSpPr>
        <p:spPr bwMode="auto">
          <a:xfrm>
            <a:off x="5947045" y="112214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8" name="Picture 4" descr="C:\Users\barajoha\AppData\Local\Temp\notesF552D3\~b346371.TMP">
            <a:extLst>
              <a:ext uri="{FF2B5EF4-FFF2-40B4-BE49-F238E27FC236}">
                <a16:creationId xmlns:a16="http://schemas.microsoft.com/office/drawing/2014/main" id="{08052592-034E-42BE-97FE-9349ACA53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395" y="11221499"/>
            <a:ext cx="581025" cy="2857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F31F3607-8FD4-44C8-8AC2-1181D034B00D}"/>
              </a:ext>
            </a:extLst>
          </p:cNvPr>
          <p:cNvSpPr/>
          <p:nvPr/>
        </p:nvSpPr>
        <p:spPr>
          <a:xfrm>
            <a:off x="786435" y="1060371"/>
            <a:ext cx="927100" cy="94408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4400" b="0" i="0" u="none" strike="noStrike" kern="1200" cap="none" spc="0" normalizeH="0" baseline="0" noProof="0" dirty="0">
                <a:ln>
                  <a:noFill/>
                </a:ln>
                <a:solidFill>
                  <a:prstClr val="white"/>
                </a:solidFill>
                <a:effectLst/>
                <a:uLnTx/>
                <a:uFillTx/>
                <a:latin typeface="Calibri" panose="020F0502020204030204"/>
                <a:ea typeface="+mn-ea"/>
                <a:cs typeface="+mn-cs"/>
              </a:rPr>
              <a:t>40 </a:t>
            </a:r>
          </a:p>
        </p:txBody>
      </p:sp>
      <p:sp>
        <p:nvSpPr>
          <p:cNvPr id="11" name="Arrow: Right 10">
            <a:extLst>
              <a:ext uri="{FF2B5EF4-FFF2-40B4-BE49-F238E27FC236}">
                <a16:creationId xmlns:a16="http://schemas.microsoft.com/office/drawing/2014/main" id="{E5938D9F-0536-4340-B7BF-CD83D68350B7}"/>
              </a:ext>
            </a:extLst>
          </p:cNvPr>
          <p:cNvSpPr/>
          <p:nvPr/>
        </p:nvSpPr>
        <p:spPr>
          <a:xfrm>
            <a:off x="1983440" y="1230324"/>
            <a:ext cx="1155700" cy="482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7858E3D1-F384-4A69-9716-3D3D26EA48A0}"/>
              </a:ext>
            </a:extLst>
          </p:cNvPr>
          <p:cNvSpPr/>
          <p:nvPr/>
        </p:nvSpPr>
        <p:spPr>
          <a:xfrm>
            <a:off x="3409045" y="1060371"/>
            <a:ext cx="927100" cy="94408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4400" b="0" i="0" u="none" strike="noStrike" kern="1200" cap="none" spc="0" normalizeH="0" baseline="0" noProof="0" dirty="0">
                <a:ln>
                  <a:noFill/>
                </a:ln>
                <a:solidFill>
                  <a:prstClr val="white"/>
                </a:solidFill>
                <a:effectLst/>
                <a:uLnTx/>
                <a:uFillTx/>
                <a:latin typeface="Calibri" panose="020F0502020204030204"/>
                <a:ea typeface="+mn-ea"/>
                <a:cs typeface="+mn-cs"/>
              </a:rPr>
              <a:t>36 </a:t>
            </a:r>
          </a:p>
        </p:txBody>
      </p:sp>
      <p:sp>
        <p:nvSpPr>
          <p:cNvPr id="15" name="Rectangle: Rounded Corners 14">
            <a:extLst>
              <a:ext uri="{FF2B5EF4-FFF2-40B4-BE49-F238E27FC236}">
                <a16:creationId xmlns:a16="http://schemas.microsoft.com/office/drawing/2014/main" id="{FAA8A926-71B5-4436-B7A2-5E96ACFA1C70}"/>
              </a:ext>
            </a:extLst>
          </p:cNvPr>
          <p:cNvSpPr/>
          <p:nvPr/>
        </p:nvSpPr>
        <p:spPr>
          <a:xfrm>
            <a:off x="212993" y="2311401"/>
            <a:ext cx="6038851" cy="41147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F52B02A-8DE5-496E-A4A0-156EC6990C34}"/>
              </a:ext>
            </a:extLst>
          </p:cNvPr>
          <p:cNvSpPr/>
          <p:nvPr/>
        </p:nvSpPr>
        <p:spPr>
          <a:xfrm>
            <a:off x="684468" y="3238499"/>
            <a:ext cx="1735676"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33,33%</a:t>
            </a:r>
          </a:p>
        </p:txBody>
      </p:sp>
      <p:sp>
        <p:nvSpPr>
          <p:cNvPr id="19" name="Rectangle 18">
            <a:extLst>
              <a:ext uri="{FF2B5EF4-FFF2-40B4-BE49-F238E27FC236}">
                <a16:creationId xmlns:a16="http://schemas.microsoft.com/office/drawing/2014/main" id="{D3A8953C-3329-4049-A468-77D54E5B0A16}"/>
              </a:ext>
            </a:extLst>
          </p:cNvPr>
          <p:cNvSpPr/>
          <p:nvPr/>
        </p:nvSpPr>
        <p:spPr>
          <a:xfrm>
            <a:off x="2560108" y="3238499"/>
            <a:ext cx="1506162"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1">
                <a:ln>
                  <a:noFill/>
                </a:ln>
                <a:solidFill>
                  <a:prstClr val="white"/>
                </a:solidFill>
                <a:effectLst/>
                <a:uLnTx/>
                <a:uFillTx/>
                <a:latin typeface="Calibri" panose="020F0502020204030204"/>
                <a:ea typeface="+mn-ea"/>
                <a:cs typeface="+mn-cs"/>
              </a:rPr>
              <a:t>NvH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1">
                <a:ln>
                  <a:noFill/>
                </a:ln>
                <a:solidFill>
                  <a:prstClr val="white"/>
                </a:solidFill>
                <a:effectLst/>
                <a:uLnTx/>
                <a:uFillTx/>
                <a:latin typeface="Calibri" panose="020F0502020204030204"/>
                <a:ea typeface="+mn-ea"/>
                <a:cs typeface="+mn-cs"/>
              </a:rPr>
              <a:t>Nv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1">
                <a:ln>
                  <a:noFill/>
                </a:ln>
                <a:solidFill>
                  <a:prstClr val="white"/>
                </a:solidFill>
                <a:effectLst/>
                <a:uLnTx/>
                <a:uFillTx/>
                <a:latin typeface="Calibri" panose="020F0502020204030204"/>
                <a:ea typeface="+mn-ea"/>
                <a:cs typeface="+mn-cs"/>
              </a:rPr>
              <a:t>DvKvH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1">
                <a:ln>
                  <a:noFill/>
                </a:ln>
                <a:solidFill>
                  <a:prstClr val="white"/>
                </a:solidFill>
                <a:effectLst/>
                <a:uLnTx/>
                <a:uFillTx/>
                <a:latin typeface="Calibri" panose="020F0502020204030204"/>
                <a:ea typeface="+mn-ea"/>
                <a:cs typeface="+mn-cs"/>
              </a:rPr>
              <a:t>Kv</a:t>
            </a:r>
          </a:p>
        </p:txBody>
      </p:sp>
      <p:sp>
        <p:nvSpPr>
          <p:cNvPr id="20" name="Rectangle 19">
            <a:extLst>
              <a:ext uri="{FF2B5EF4-FFF2-40B4-BE49-F238E27FC236}">
                <a16:creationId xmlns:a16="http://schemas.microsoft.com/office/drawing/2014/main" id="{041A442B-BCE5-4F4A-A3C0-9B95FB2E319B}"/>
              </a:ext>
            </a:extLst>
          </p:cNvPr>
          <p:cNvSpPr/>
          <p:nvPr/>
        </p:nvSpPr>
        <p:spPr>
          <a:xfrm>
            <a:off x="4202795" y="3238499"/>
            <a:ext cx="1506162"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is-I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E58D1DD1-257E-413E-96A6-34E0E0DA2CC2}"/>
              </a:ext>
            </a:extLst>
          </p:cNvPr>
          <p:cNvSpPr/>
          <p:nvPr/>
        </p:nvSpPr>
        <p:spPr>
          <a:xfrm>
            <a:off x="9580018" y="492391"/>
            <a:ext cx="1425607" cy="944086"/>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200" b="0" i="0" u="none" strike="noStrike" kern="1200" cap="none" spc="0" normalizeH="0" baseline="0" noProof="0" dirty="0">
                <a:ln>
                  <a:noFill/>
                </a:ln>
                <a:solidFill>
                  <a:prstClr val="white"/>
                </a:solidFill>
                <a:effectLst/>
                <a:uLnTx/>
                <a:uFillTx/>
                <a:latin typeface="Calibri" panose="020F0502020204030204"/>
                <a:ea typeface="+mn-ea"/>
                <a:cs typeface="+mn-cs"/>
              </a:rPr>
              <a:t>25 mín </a:t>
            </a:r>
          </a:p>
        </p:txBody>
      </p:sp>
      <p:sp>
        <p:nvSpPr>
          <p:cNvPr id="22" name="Rectangle: Rounded Corners 21">
            <a:extLst>
              <a:ext uri="{FF2B5EF4-FFF2-40B4-BE49-F238E27FC236}">
                <a16:creationId xmlns:a16="http://schemas.microsoft.com/office/drawing/2014/main" id="{755BF0A4-8009-43AD-AD92-C34308D2E7A6}"/>
              </a:ext>
            </a:extLst>
          </p:cNvPr>
          <p:cNvSpPr/>
          <p:nvPr/>
        </p:nvSpPr>
        <p:spPr>
          <a:xfrm>
            <a:off x="7528440" y="1447388"/>
            <a:ext cx="3767334" cy="2159412"/>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4000" b="0" i="0" u="none" strike="noStrike" kern="1200" cap="none" spc="0" normalizeH="0" baseline="0" noProof="1">
                <a:ln>
                  <a:noFill/>
                </a:ln>
                <a:solidFill>
                  <a:prstClr val="white"/>
                </a:solidFill>
                <a:effectLst/>
                <a:uLnTx/>
                <a:uFillTx/>
                <a:latin typeface="Calibri" panose="020F0502020204030204"/>
                <a:ea typeface="+mn-ea"/>
                <a:cs typeface="+mn-cs"/>
              </a:rPr>
              <a:t>Yfirvinna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4000" b="0" i="0" u="none" strike="noStrike" kern="1200" cap="none" spc="0" normalizeH="0" baseline="0" noProof="1">
                <a:ln>
                  <a:noFill/>
                </a:ln>
                <a:solidFill>
                  <a:prstClr val="white"/>
                </a:solidFill>
                <a:effectLst/>
                <a:uLnTx/>
                <a:uFillTx/>
                <a:latin typeface="Calibri" panose="020F0502020204030204"/>
                <a:ea typeface="+mn-ea"/>
                <a:cs typeface="+mn-cs"/>
              </a:rPr>
              <a:t>Bæting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4000" b="0" i="0" u="none" strike="noStrike" kern="1200" cap="none" spc="0" normalizeH="0" baseline="0" noProof="1">
                <a:ln>
                  <a:noFill/>
                </a:ln>
                <a:solidFill>
                  <a:prstClr val="white"/>
                </a:solidFill>
                <a:effectLst/>
                <a:uLnTx/>
                <a:uFillTx/>
                <a:latin typeface="Calibri" panose="020F0502020204030204"/>
                <a:ea typeface="+mn-ea"/>
                <a:cs typeface="+mn-cs"/>
              </a:rPr>
              <a:t>Refsigreiðslur </a:t>
            </a:r>
          </a:p>
        </p:txBody>
      </p:sp>
      <p:graphicFrame>
        <p:nvGraphicFramePr>
          <p:cNvPr id="17" name="Diagram 16">
            <a:extLst>
              <a:ext uri="{FF2B5EF4-FFF2-40B4-BE49-F238E27FC236}">
                <a16:creationId xmlns:a16="http://schemas.microsoft.com/office/drawing/2014/main" id="{F59196C6-241E-40AD-A63A-936919F18873}"/>
              </a:ext>
            </a:extLst>
          </p:cNvPr>
          <p:cNvGraphicFramePr/>
          <p:nvPr/>
        </p:nvGraphicFramePr>
        <p:xfrm>
          <a:off x="6527532" y="3429000"/>
          <a:ext cx="5245100" cy="3308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ectangle 22">
            <a:extLst>
              <a:ext uri="{FF2B5EF4-FFF2-40B4-BE49-F238E27FC236}">
                <a16:creationId xmlns:a16="http://schemas.microsoft.com/office/drawing/2014/main" id="{B624D203-9CD3-4F25-95CD-CBE134B812AC}"/>
              </a:ext>
            </a:extLst>
          </p:cNvPr>
          <p:cNvSpPr/>
          <p:nvPr/>
        </p:nvSpPr>
        <p:spPr>
          <a:xfrm>
            <a:off x="684468" y="2628899"/>
            <a:ext cx="1735676"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000" b="1" i="0" u="none" strike="noStrike" kern="1200" cap="none" spc="0" normalizeH="0" baseline="0" noProof="0" dirty="0">
                <a:ln>
                  <a:noFill/>
                </a:ln>
                <a:solidFill>
                  <a:prstClr val="white"/>
                </a:solidFill>
                <a:effectLst/>
                <a:uLnTx/>
                <a:uFillTx/>
                <a:latin typeface="Calibri" panose="020F0502020204030204"/>
                <a:ea typeface="+mn-ea"/>
                <a:cs typeface="+mn-cs"/>
              </a:rPr>
              <a:t>Vaktaálag</a:t>
            </a:r>
          </a:p>
        </p:txBody>
      </p:sp>
      <p:sp>
        <p:nvSpPr>
          <p:cNvPr id="26" name="Rectangle 25">
            <a:extLst>
              <a:ext uri="{FF2B5EF4-FFF2-40B4-BE49-F238E27FC236}">
                <a16:creationId xmlns:a16="http://schemas.microsoft.com/office/drawing/2014/main" id="{280FB29E-BE42-4F0C-8606-19BB52509C28}"/>
              </a:ext>
            </a:extLst>
          </p:cNvPr>
          <p:cNvSpPr/>
          <p:nvPr/>
        </p:nvSpPr>
        <p:spPr>
          <a:xfrm>
            <a:off x="4202795" y="2641599"/>
            <a:ext cx="1506162" cy="520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000" b="1" i="0" u="none" strike="noStrike" kern="1200" cap="none" spc="0" normalizeH="0" baseline="0" noProof="0" dirty="0">
                <a:ln>
                  <a:noFill/>
                </a:ln>
                <a:solidFill>
                  <a:prstClr val="white"/>
                </a:solidFill>
                <a:effectLst/>
                <a:uLnTx/>
                <a:uFillTx/>
                <a:latin typeface="Calibri" panose="020F0502020204030204"/>
                <a:ea typeface="+mn-ea"/>
                <a:cs typeface="+mn-cs"/>
              </a:rPr>
              <a:t>Frímínútur</a:t>
            </a:r>
          </a:p>
        </p:txBody>
      </p:sp>
      <p:sp>
        <p:nvSpPr>
          <p:cNvPr id="27" name="Rectangle 26">
            <a:extLst>
              <a:ext uri="{FF2B5EF4-FFF2-40B4-BE49-F238E27FC236}">
                <a16:creationId xmlns:a16="http://schemas.microsoft.com/office/drawing/2014/main" id="{05ECBFF5-3276-45DF-B875-0C077087411B}"/>
              </a:ext>
            </a:extLst>
          </p:cNvPr>
          <p:cNvSpPr/>
          <p:nvPr/>
        </p:nvSpPr>
        <p:spPr>
          <a:xfrm>
            <a:off x="2560108" y="2641600"/>
            <a:ext cx="1506162"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000" b="1" i="0" u="none" strike="noStrike" kern="1200" cap="none" spc="0" normalizeH="0" baseline="0" noProof="0" dirty="0">
                <a:ln>
                  <a:noFill/>
                </a:ln>
                <a:solidFill>
                  <a:prstClr val="white"/>
                </a:solidFill>
                <a:effectLst/>
                <a:uLnTx/>
                <a:uFillTx/>
                <a:latin typeface="Calibri" panose="020F0502020204030204"/>
                <a:ea typeface="+mn-ea"/>
                <a:cs typeface="+mn-cs"/>
              </a:rPr>
              <a:t>Vakt</a:t>
            </a:r>
          </a:p>
        </p:txBody>
      </p:sp>
      <p:sp>
        <p:nvSpPr>
          <p:cNvPr id="24" name="TextBox 23">
            <a:extLst>
              <a:ext uri="{FF2B5EF4-FFF2-40B4-BE49-F238E27FC236}">
                <a16:creationId xmlns:a16="http://schemas.microsoft.com/office/drawing/2014/main" id="{697444D4-476D-4830-A6F7-EB5F149F0A59}"/>
              </a:ext>
            </a:extLst>
          </p:cNvPr>
          <p:cNvSpPr txBox="1"/>
          <p:nvPr/>
        </p:nvSpPr>
        <p:spPr>
          <a:xfrm>
            <a:off x="212993" y="276284"/>
            <a:ext cx="460143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prstClr val="black"/>
                </a:solidFill>
                <a:effectLst/>
                <a:uLnTx/>
                <a:uFillTx/>
                <a:latin typeface="Calibri" panose="020F0502020204030204"/>
                <a:ea typeface="+mn-ea"/>
                <a:cs typeface="+mn-cs"/>
              </a:rPr>
              <a:t>Vinnuvika</a:t>
            </a:r>
          </a:p>
        </p:txBody>
      </p:sp>
      <p:sp>
        <p:nvSpPr>
          <p:cNvPr id="29" name="Rectangle: Rounded Corners 28">
            <a:extLst>
              <a:ext uri="{FF2B5EF4-FFF2-40B4-BE49-F238E27FC236}">
                <a16:creationId xmlns:a16="http://schemas.microsoft.com/office/drawing/2014/main" id="{EA909D2D-BD3F-4ECC-B751-358DDC8EEE5E}"/>
              </a:ext>
            </a:extLst>
          </p:cNvPr>
          <p:cNvSpPr/>
          <p:nvPr/>
        </p:nvSpPr>
        <p:spPr>
          <a:xfrm>
            <a:off x="7855857" y="504497"/>
            <a:ext cx="1425606" cy="959345"/>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200" b="0" i="0" u="none" strike="noStrike" kern="1200" cap="none" spc="0" normalizeH="0" baseline="0" noProof="0" dirty="0">
                <a:ln>
                  <a:noFill/>
                </a:ln>
                <a:solidFill>
                  <a:prstClr val="white"/>
                </a:solidFill>
                <a:effectLst/>
                <a:uLnTx/>
                <a:uFillTx/>
                <a:latin typeface="Calibri" panose="020F0502020204030204"/>
                <a:ea typeface="+mn-ea"/>
                <a:cs typeface="+mn-cs"/>
              </a:rPr>
              <a:t>12 mín </a:t>
            </a:r>
          </a:p>
        </p:txBody>
      </p:sp>
    </p:spTree>
    <p:extLst>
      <p:ext uri="{BB962C8B-B14F-4D97-AF65-F5344CB8AC3E}">
        <p14:creationId xmlns:p14="http://schemas.microsoft.com/office/powerpoint/2010/main" val="423581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11A97-0CAA-42C6-B72B-D6E143A6E21A}"/>
              </a:ext>
            </a:extLst>
          </p:cNvPr>
          <p:cNvSpPr>
            <a:spLocks noGrp="1"/>
          </p:cNvSpPr>
          <p:nvPr>
            <p:ph type="title"/>
          </p:nvPr>
        </p:nvSpPr>
        <p:spPr/>
        <p:txBody>
          <a:bodyPr/>
          <a:lstStyle/>
          <a:p>
            <a:r>
              <a:rPr lang="en-US" dirty="0" err="1"/>
              <a:t>Nýtt</a:t>
            </a:r>
            <a:r>
              <a:rPr lang="en-US" dirty="0"/>
              <a:t> </a:t>
            </a:r>
            <a:r>
              <a:rPr lang="en-US" dirty="0" err="1"/>
              <a:t>vaktavinnukerfi</a:t>
            </a:r>
            <a:r>
              <a:rPr lang="en-US" dirty="0"/>
              <a:t> – </a:t>
            </a:r>
            <a:r>
              <a:rPr lang="en-US" dirty="0" err="1"/>
              <a:t>nýtt</a:t>
            </a:r>
            <a:r>
              <a:rPr lang="en-US" dirty="0"/>
              <a:t> </a:t>
            </a:r>
            <a:r>
              <a:rPr lang="en-US" dirty="0" err="1"/>
              <a:t>Ísland</a:t>
            </a:r>
            <a:endParaRPr lang="is-IS" dirty="0"/>
          </a:p>
        </p:txBody>
      </p:sp>
      <p:sp>
        <p:nvSpPr>
          <p:cNvPr id="3" name="Content Placeholder 2">
            <a:extLst>
              <a:ext uri="{FF2B5EF4-FFF2-40B4-BE49-F238E27FC236}">
                <a16:creationId xmlns:a16="http://schemas.microsoft.com/office/drawing/2014/main" id="{3EBE8239-ADB9-42BC-9195-7A76EF808904}"/>
              </a:ext>
            </a:extLst>
          </p:cNvPr>
          <p:cNvSpPr>
            <a:spLocks noGrp="1"/>
          </p:cNvSpPr>
          <p:nvPr>
            <p:ph idx="1"/>
          </p:nvPr>
        </p:nvSpPr>
        <p:spPr>
          <a:xfrm>
            <a:off x="838200" y="1690688"/>
            <a:ext cx="10515600" cy="4486275"/>
          </a:xfrm>
        </p:spPr>
        <p:txBody>
          <a:bodyPr>
            <a:normAutofit fontScale="62500" lnSpcReduction="20000"/>
          </a:bodyPr>
          <a:lstStyle/>
          <a:p>
            <a:r>
              <a:rPr lang="is-IS" b="1" dirty="0"/>
              <a:t>Markmið breytinganna er að bæta starfsumhverfi og launamyndun vaktavinnufólks með það að leiðarljósi að:</a:t>
            </a:r>
          </a:p>
          <a:p>
            <a:pPr lvl="0"/>
            <a:r>
              <a:rPr lang="is-IS" dirty="0"/>
              <a:t>Stytta vinnuvikuna</a:t>
            </a:r>
          </a:p>
          <a:p>
            <a:pPr lvl="0"/>
            <a:r>
              <a:rPr lang="is-IS" dirty="0"/>
              <a:t>Auka öryggi starfsfólks og skjólstæðinga</a:t>
            </a:r>
          </a:p>
          <a:p>
            <a:pPr lvl="0"/>
            <a:r>
              <a:rPr lang="is-IS" dirty="0"/>
              <a:t>Gera vaktavinnu eftirsóknarverðari</a:t>
            </a:r>
          </a:p>
          <a:p>
            <a:pPr lvl="0"/>
            <a:r>
              <a:rPr lang="is-IS" dirty="0"/>
              <a:t>Bæta samþættingu vinnu og einkalífs</a:t>
            </a:r>
          </a:p>
          <a:p>
            <a:pPr lvl="0"/>
            <a:r>
              <a:rPr lang="is-IS" dirty="0"/>
              <a:t>Vinnutími og laun taki betur mið af vaktabyrði og verðmæti staðins tíma</a:t>
            </a:r>
          </a:p>
          <a:p>
            <a:pPr lvl="0"/>
            <a:r>
              <a:rPr lang="is-IS" dirty="0"/>
              <a:t>Bæta andlega, líkamlega og félagslega heilsu starfsfólks</a:t>
            </a:r>
          </a:p>
          <a:p>
            <a:pPr lvl="0"/>
            <a:r>
              <a:rPr lang="is-IS" dirty="0"/>
              <a:t>Bæta starfsumhverfi</a:t>
            </a:r>
          </a:p>
          <a:p>
            <a:pPr lvl="0"/>
            <a:r>
              <a:rPr lang="is-IS" dirty="0"/>
              <a:t>Auka stöðugleika í mönnun</a:t>
            </a:r>
          </a:p>
          <a:p>
            <a:pPr lvl="0"/>
            <a:r>
              <a:rPr lang="is-IS" dirty="0"/>
              <a:t>Jafna stöðu kynjanna á vinnumarkaði </a:t>
            </a:r>
          </a:p>
          <a:p>
            <a:pPr lvl="0"/>
            <a:r>
              <a:rPr lang="is-IS" dirty="0"/>
              <a:t>Draga úr þörf og hvata til yfirvinnu</a:t>
            </a:r>
          </a:p>
          <a:p>
            <a:pPr lvl="0"/>
            <a:r>
              <a:rPr lang="is-IS" dirty="0"/>
              <a:t>Auka hagkvæmni í nýtingu fjármuna</a:t>
            </a:r>
          </a:p>
          <a:p>
            <a:pPr lvl="0"/>
            <a:r>
              <a:rPr lang="is-IS" dirty="0"/>
              <a:t>Bæta gæði </a:t>
            </a:r>
            <a:r>
              <a:rPr lang="is-IS"/>
              <a:t>opinberrar þjónustu</a:t>
            </a:r>
            <a:endParaRPr lang="is-IS" dirty="0"/>
          </a:p>
        </p:txBody>
      </p:sp>
    </p:spTree>
    <p:extLst>
      <p:ext uri="{BB962C8B-B14F-4D97-AF65-F5344CB8AC3E}">
        <p14:creationId xmlns:p14="http://schemas.microsoft.com/office/powerpoint/2010/main" val="29013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7420555" y="2397179"/>
            <a:ext cx="4188350" cy="1809062"/>
          </a:xfrm>
          <a:ln w="38100">
            <a:solidFill>
              <a:srgbClr val="0070C0"/>
            </a:solidFill>
          </a:ln>
        </p:spPr>
        <p:txBody>
          <a:bodyPr vert="horz" lIns="91440" tIns="45720" rIns="91440" bIns="45720" rtlCol="0" anchor="t">
            <a:normAutofit lnSpcReduction="10000"/>
          </a:bodyPr>
          <a:lstStyle/>
          <a:p>
            <a:pPr marL="0" indent="0">
              <a:buNone/>
            </a:pPr>
            <a:r>
              <a:rPr lang="is-IS" sz="2000" b="1"/>
              <a:t>Byggt á niðurstöðum rannsókna:</a:t>
            </a:r>
          </a:p>
          <a:p>
            <a:r>
              <a:rPr lang="is-IS" sz="2000"/>
              <a:t>Öryggi starfsmanna í vaktavinnu</a:t>
            </a:r>
          </a:p>
          <a:p>
            <a:r>
              <a:rPr lang="is-IS" sz="2000"/>
              <a:t>Heilsa og vaktavinna</a:t>
            </a:r>
            <a:endParaRPr lang="is-IS" sz="2000">
              <a:cs typeface="Calibri"/>
            </a:endParaRPr>
          </a:p>
          <a:p>
            <a:r>
              <a:rPr lang="is-IS" sz="2000"/>
              <a:t>Jafnvægi milli vinnu og einkalífs - flækjustig</a:t>
            </a:r>
          </a:p>
        </p:txBody>
      </p:sp>
      <p:graphicFrame>
        <p:nvGraphicFramePr>
          <p:cNvPr id="10" name="Diagram 9"/>
          <p:cNvGraphicFramePr/>
          <p:nvPr/>
        </p:nvGraphicFramePr>
        <p:xfrm>
          <a:off x="766638" y="441158"/>
          <a:ext cx="5903402"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nvGraphicFramePr>
        <p:xfrm>
          <a:off x="766638" y="3600692"/>
          <a:ext cx="5880653" cy="35462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049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a:extLst>
              <a:ext uri="{FF2B5EF4-FFF2-40B4-BE49-F238E27FC236}">
                <a16:creationId xmlns:a16="http://schemas.microsoft.com/office/drawing/2014/main" id="{B772F9AE-7411-4A77-859D-1B2A0F70C88E}"/>
              </a:ext>
            </a:extLst>
          </p:cNvPr>
          <p:cNvSpPr>
            <a:spLocks noChangeAspect="1" noChangeArrowheads="1"/>
          </p:cNvSpPr>
          <p:nvPr/>
        </p:nvSpPr>
        <p:spPr bwMode="auto">
          <a:xfrm>
            <a:off x="5947045" y="112214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8" name="Picture 4" descr="C:\Users\barajoha\AppData\Local\Temp\notesF552D3\~b346371.TMP">
            <a:extLst>
              <a:ext uri="{FF2B5EF4-FFF2-40B4-BE49-F238E27FC236}">
                <a16:creationId xmlns:a16="http://schemas.microsoft.com/office/drawing/2014/main" id="{08052592-034E-42BE-97FE-9349ACA53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395" y="11221499"/>
            <a:ext cx="581025" cy="2857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F31F3607-8FD4-44C8-8AC2-1181D034B00D}"/>
              </a:ext>
            </a:extLst>
          </p:cNvPr>
          <p:cNvSpPr/>
          <p:nvPr/>
        </p:nvSpPr>
        <p:spPr>
          <a:xfrm>
            <a:off x="786435" y="1060371"/>
            <a:ext cx="927100" cy="94408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4400" b="0" i="0" u="none" strike="noStrike" kern="1200" cap="none" spc="0" normalizeH="0" baseline="0" noProof="0" dirty="0">
                <a:ln>
                  <a:noFill/>
                </a:ln>
                <a:solidFill>
                  <a:prstClr val="white"/>
                </a:solidFill>
                <a:effectLst/>
                <a:uLnTx/>
                <a:uFillTx/>
                <a:latin typeface="Calibri" panose="020F0502020204030204"/>
                <a:ea typeface="+mn-ea"/>
                <a:cs typeface="+mn-cs"/>
              </a:rPr>
              <a:t>40 </a:t>
            </a:r>
          </a:p>
        </p:txBody>
      </p:sp>
      <p:sp>
        <p:nvSpPr>
          <p:cNvPr id="11" name="Arrow: Right 10">
            <a:extLst>
              <a:ext uri="{FF2B5EF4-FFF2-40B4-BE49-F238E27FC236}">
                <a16:creationId xmlns:a16="http://schemas.microsoft.com/office/drawing/2014/main" id="{E5938D9F-0536-4340-B7BF-CD83D68350B7}"/>
              </a:ext>
            </a:extLst>
          </p:cNvPr>
          <p:cNvSpPr/>
          <p:nvPr/>
        </p:nvSpPr>
        <p:spPr>
          <a:xfrm>
            <a:off x="1983440" y="1230324"/>
            <a:ext cx="1155700" cy="482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7858E3D1-F384-4A69-9716-3D3D26EA48A0}"/>
              </a:ext>
            </a:extLst>
          </p:cNvPr>
          <p:cNvSpPr/>
          <p:nvPr/>
        </p:nvSpPr>
        <p:spPr>
          <a:xfrm>
            <a:off x="3409045" y="1060371"/>
            <a:ext cx="927100" cy="94408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4400" b="0" i="0" u="none" strike="noStrike" kern="1200" cap="none" spc="0" normalizeH="0" baseline="0" noProof="0" dirty="0">
                <a:ln>
                  <a:noFill/>
                </a:ln>
                <a:solidFill>
                  <a:prstClr val="white"/>
                </a:solidFill>
                <a:effectLst/>
                <a:uLnTx/>
                <a:uFillTx/>
                <a:latin typeface="Calibri" panose="020F0502020204030204"/>
                <a:ea typeface="+mn-ea"/>
                <a:cs typeface="+mn-cs"/>
              </a:rPr>
              <a:t>36 </a:t>
            </a:r>
          </a:p>
        </p:txBody>
      </p:sp>
      <p:sp>
        <p:nvSpPr>
          <p:cNvPr id="15" name="Rectangle: Rounded Corners 14">
            <a:extLst>
              <a:ext uri="{FF2B5EF4-FFF2-40B4-BE49-F238E27FC236}">
                <a16:creationId xmlns:a16="http://schemas.microsoft.com/office/drawing/2014/main" id="{FAA8A926-71B5-4436-B7A2-5E96ACFA1C70}"/>
              </a:ext>
            </a:extLst>
          </p:cNvPr>
          <p:cNvSpPr/>
          <p:nvPr/>
        </p:nvSpPr>
        <p:spPr>
          <a:xfrm>
            <a:off x="212993" y="2311401"/>
            <a:ext cx="6038851" cy="41147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F52B02A-8DE5-496E-A4A0-156EC6990C34}"/>
              </a:ext>
            </a:extLst>
          </p:cNvPr>
          <p:cNvSpPr/>
          <p:nvPr/>
        </p:nvSpPr>
        <p:spPr>
          <a:xfrm>
            <a:off x="684468" y="3238499"/>
            <a:ext cx="1735676"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33,33%</a:t>
            </a:r>
          </a:p>
        </p:txBody>
      </p:sp>
      <p:sp>
        <p:nvSpPr>
          <p:cNvPr id="19" name="Rectangle 18">
            <a:extLst>
              <a:ext uri="{FF2B5EF4-FFF2-40B4-BE49-F238E27FC236}">
                <a16:creationId xmlns:a16="http://schemas.microsoft.com/office/drawing/2014/main" id="{D3A8953C-3329-4049-A468-77D54E5B0A16}"/>
              </a:ext>
            </a:extLst>
          </p:cNvPr>
          <p:cNvSpPr/>
          <p:nvPr/>
        </p:nvSpPr>
        <p:spPr>
          <a:xfrm>
            <a:off x="2560108" y="3238499"/>
            <a:ext cx="1506162"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1">
                <a:ln>
                  <a:noFill/>
                </a:ln>
                <a:solidFill>
                  <a:prstClr val="white"/>
                </a:solidFill>
                <a:effectLst/>
                <a:uLnTx/>
                <a:uFillTx/>
                <a:latin typeface="Calibri" panose="020F0502020204030204"/>
                <a:ea typeface="+mn-ea"/>
                <a:cs typeface="+mn-cs"/>
              </a:rPr>
              <a:t>NvH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1">
                <a:ln>
                  <a:noFill/>
                </a:ln>
                <a:solidFill>
                  <a:prstClr val="white"/>
                </a:solidFill>
                <a:effectLst/>
                <a:uLnTx/>
                <a:uFillTx/>
                <a:latin typeface="Calibri" panose="020F0502020204030204"/>
                <a:ea typeface="+mn-ea"/>
                <a:cs typeface="+mn-cs"/>
              </a:rPr>
              <a:t>Nv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1">
                <a:ln>
                  <a:noFill/>
                </a:ln>
                <a:solidFill>
                  <a:prstClr val="white"/>
                </a:solidFill>
                <a:effectLst/>
                <a:uLnTx/>
                <a:uFillTx/>
                <a:latin typeface="Calibri" panose="020F0502020204030204"/>
                <a:ea typeface="+mn-ea"/>
                <a:cs typeface="+mn-cs"/>
              </a:rPr>
              <a:t>DvKvH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1">
                <a:ln>
                  <a:noFill/>
                </a:ln>
                <a:solidFill>
                  <a:prstClr val="white"/>
                </a:solidFill>
                <a:effectLst/>
                <a:uLnTx/>
                <a:uFillTx/>
                <a:latin typeface="Calibri" panose="020F0502020204030204"/>
                <a:ea typeface="+mn-ea"/>
                <a:cs typeface="+mn-cs"/>
              </a:rPr>
              <a:t>Kv</a:t>
            </a:r>
          </a:p>
        </p:txBody>
      </p:sp>
      <p:sp>
        <p:nvSpPr>
          <p:cNvPr id="20" name="Rectangle 19">
            <a:extLst>
              <a:ext uri="{FF2B5EF4-FFF2-40B4-BE49-F238E27FC236}">
                <a16:creationId xmlns:a16="http://schemas.microsoft.com/office/drawing/2014/main" id="{041A442B-BCE5-4F4A-A3C0-9B95FB2E319B}"/>
              </a:ext>
            </a:extLst>
          </p:cNvPr>
          <p:cNvSpPr/>
          <p:nvPr/>
        </p:nvSpPr>
        <p:spPr>
          <a:xfrm>
            <a:off x="4202795" y="3238499"/>
            <a:ext cx="1506162"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is-I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E58D1DD1-257E-413E-96A6-34E0E0DA2CC2}"/>
              </a:ext>
            </a:extLst>
          </p:cNvPr>
          <p:cNvSpPr/>
          <p:nvPr/>
        </p:nvSpPr>
        <p:spPr>
          <a:xfrm>
            <a:off x="9580018" y="492391"/>
            <a:ext cx="1425607" cy="944086"/>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200" b="0" i="0" u="none" strike="noStrike" kern="1200" cap="none" spc="0" normalizeH="0" baseline="0" noProof="0" dirty="0">
                <a:ln>
                  <a:noFill/>
                </a:ln>
                <a:solidFill>
                  <a:prstClr val="white"/>
                </a:solidFill>
                <a:effectLst/>
                <a:uLnTx/>
                <a:uFillTx/>
                <a:latin typeface="Calibri" panose="020F0502020204030204"/>
                <a:ea typeface="+mn-ea"/>
                <a:cs typeface="+mn-cs"/>
              </a:rPr>
              <a:t>25 mín </a:t>
            </a:r>
          </a:p>
        </p:txBody>
      </p:sp>
      <p:sp>
        <p:nvSpPr>
          <p:cNvPr id="22" name="Rectangle: Rounded Corners 21">
            <a:extLst>
              <a:ext uri="{FF2B5EF4-FFF2-40B4-BE49-F238E27FC236}">
                <a16:creationId xmlns:a16="http://schemas.microsoft.com/office/drawing/2014/main" id="{755BF0A4-8009-43AD-AD92-C34308D2E7A6}"/>
              </a:ext>
            </a:extLst>
          </p:cNvPr>
          <p:cNvSpPr/>
          <p:nvPr/>
        </p:nvSpPr>
        <p:spPr>
          <a:xfrm>
            <a:off x="7528440" y="1447388"/>
            <a:ext cx="3767334" cy="2159412"/>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4000" b="0" i="0" u="none" strike="noStrike" kern="1200" cap="none" spc="0" normalizeH="0" baseline="0" noProof="1">
                <a:ln>
                  <a:noFill/>
                </a:ln>
                <a:solidFill>
                  <a:prstClr val="white"/>
                </a:solidFill>
                <a:effectLst/>
                <a:uLnTx/>
                <a:uFillTx/>
                <a:latin typeface="Calibri" panose="020F0502020204030204"/>
                <a:ea typeface="+mn-ea"/>
                <a:cs typeface="+mn-cs"/>
              </a:rPr>
              <a:t>Yfirvinna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4000" b="0" i="0" u="none" strike="noStrike" kern="1200" cap="none" spc="0" normalizeH="0" baseline="0" noProof="1">
                <a:ln>
                  <a:noFill/>
                </a:ln>
                <a:solidFill>
                  <a:prstClr val="white"/>
                </a:solidFill>
                <a:effectLst/>
                <a:uLnTx/>
                <a:uFillTx/>
                <a:latin typeface="Calibri" panose="020F0502020204030204"/>
                <a:ea typeface="+mn-ea"/>
                <a:cs typeface="+mn-cs"/>
              </a:rPr>
              <a:t>Bæting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4000" b="0" i="0" u="none" strike="noStrike" kern="1200" cap="none" spc="0" normalizeH="0" baseline="0" noProof="1">
                <a:ln>
                  <a:noFill/>
                </a:ln>
                <a:solidFill>
                  <a:prstClr val="white"/>
                </a:solidFill>
                <a:effectLst/>
                <a:uLnTx/>
                <a:uFillTx/>
                <a:latin typeface="Calibri" panose="020F0502020204030204"/>
                <a:ea typeface="+mn-ea"/>
                <a:cs typeface="+mn-cs"/>
              </a:rPr>
              <a:t>Refsigreiðslur </a:t>
            </a:r>
          </a:p>
        </p:txBody>
      </p:sp>
      <p:graphicFrame>
        <p:nvGraphicFramePr>
          <p:cNvPr id="17" name="Diagram 16">
            <a:extLst>
              <a:ext uri="{FF2B5EF4-FFF2-40B4-BE49-F238E27FC236}">
                <a16:creationId xmlns:a16="http://schemas.microsoft.com/office/drawing/2014/main" id="{F59196C6-241E-40AD-A63A-936919F18873}"/>
              </a:ext>
            </a:extLst>
          </p:cNvPr>
          <p:cNvGraphicFramePr/>
          <p:nvPr/>
        </p:nvGraphicFramePr>
        <p:xfrm>
          <a:off x="6527532" y="3429000"/>
          <a:ext cx="5245100" cy="33082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ectangle 22">
            <a:extLst>
              <a:ext uri="{FF2B5EF4-FFF2-40B4-BE49-F238E27FC236}">
                <a16:creationId xmlns:a16="http://schemas.microsoft.com/office/drawing/2014/main" id="{B624D203-9CD3-4F25-95CD-CBE134B812AC}"/>
              </a:ext>
            </a:extLst>
          </p:cNvPr>
          <p:cNvSpPr/>
          <p:nvPr/>
        </p:nvSpPr>
        <p:spPr>
          <a:xfrm>
            <a:off x="684468" y="2628899"/>
            <a:ext cx="1735676"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000" b="1" i="0" u="none" strike="noStrike" kern="1200" cap="none" spc="0" normalizeH="0" baseline="0" noProof="0" dirty="0">
                <a:ln>
                  <a:noFill/>
                </a:ln>
                <a:solidFill>
                  <a:prstClr val="white"/>
                </a:solidFill>
                <a:effectLst/>
                <a:uLnTx/>
                <a:uFillTx/>
                <a:latin typeface="Calibri" panose="020F0502020204030204"/>
                <a:ea typeface="+mn-ea"/>
                <a:cs typeface="+mn-cs"/>
              </a:rPr>
              <a:t>Vaktaálag</a:t>
            </a:r>
          </a:p>
        </p:txBody>
      </p:sp>
      <p:sp>
        <p:nvSpPr>
          <p:cNvPr id="26" name="Rectangle 25">
            <a:extLst>
              <a:ext uri="{FF2B5EF4-FFF2-40B4-BE49-F238E27FC236}">
                <a16:creationId xmlns:a16="http://schemas.microsoft.com/office/drawing/2014/main" id="{280FB29E-BE42-4F0C-8606-19BB52509C28}"/>
              </a:ext>
            </a:extLst>
          </p:cNvPr>
          <p:cNvSpPr/>
          <p:nvPr/>
        </p:nvSpPr>
        <p:spPr>
          <a:xfrm>
            <a:off x="4202795" y="2641599"/>
            <a:ext cx="1506162" cy="520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000" b="1" i="0" u="none" strike="noStrike" kern="1200" cap="none" spc="0" normalizeH="0" baseline="0" noProof="0" dirty="0">
                <a:ln>
                  <a:noFill/>
                </a:ln>
                <a:solidFill>
                  <a:prstClr val="white"/>
                </a:solidFill>
                <a:effectLst/>
                <a:uLnTx/>
                <a:uFillTx/>
                <a:latin typeface="Calibri" panose="020F0502020204030204"/>
                <a:ea typeface="+mn-ea"/>
                <a:cs typeface="+mn-cs"/>
              </a:rPr>
              <a:t>Frímínútur</a:t>
            </a:r>
          </a:p>
        </p:txBody>
      </p:sp>
      <p:sp>
        <p:nvSpPr>
          <p:cNvPr id="27" name="Rectangle 26">
            <a:extLst>
              <a:ext uri="{FF2B5EF4-FFF2-40B4-BE49-F238E27FC236}">
                <a16:creationId xmlns:a16="http://schemas.microsoft.com/office/drawing/2014/main" id="{05ECBFF5-3276-45DF-B875-0C077087411B}"/>
              </a:ext>
            </a:extLst>
          </p:cNvPr>
          <p:cNvSpPr/>
          <p:nvPr/>
        </p:nvSpPr>
        <p:spPr>
          <a:xfrm>
            <a:off x="2560108" y="2641600"/>
            <a:ext cx="1506162"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000" b="1" i="0" u="none" strike="noStrike" kern="1200" cap="none" spc="0" normalizeH="0" baseline="0" noProof="0" dirty="0">
                <a:ln>
                  <a:noFill/>
                </a:ln>
                <a:solidFill>
                  <a:prstClr val="white"/>
                </a:solidFill>
                <a:effectLst/>
                <a:uLnTx/>
                <a:uFillTx/>
                <a:latin typeface="Calibri" panose="020F0502020204030204"/>
                <a:ea typeface="+mn-ea"/>
                <a:cs typeface="+mn-cs"/>
              </a:rPr>
              <a:t>Vakt</a:t>
            </a:r>
          </a:p>
        </p:txBody>
      </p:sp>
      <p:sp>
        <p:nvSpPr>
          <p:cNvPr id="24" name="TextBox 23">
            <a:extLst>
              <a:ext uri="{FF2B5EF4-FFF2-40B4-BE49-F238E27FC236}">
                <a16:creationId xmlns:a16="http://schemas.microsoft.com/office/drawing/2014/main" id="{697444D4-476D-4830-A6F7-EB5F149F0A59}"/>
              </a:ext>
            </a:extLst>
          </p:cNvPr>
          <p:cNvSpPr txBox="1"/>
          <p:nvPr/>
        </p:nvSpPr>
        <p:spPr>
          <a:xfrm>
            <a:off x="212993" y="276284"/>
            <a:ext cx="460143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4000" b="1" i="0" u="none" strike="noStrike" kern="1200" cap="none" spc="0" normalizeH="0" baseline="0" noProof="0" dirty="0">
                <a:ln>
                  <a:noFill/>
                </a:ln>
                <a:solidFill>
                  <a:prstClr val="black"/>
                </a:solidFill>
                <a:effectLst/>
                <a:uLnTx/>
                <a:uFillTx/>
                <a:latin typeface="Calibri" panose="020F0502020204030204"/>
                <a:ea typeface="+mn-ea"/>
                <a:cs typeface="+mn-cs"/>
              </a:rPr>
              <a:t>Vinnuvika</a:t>
            </a:r>
          </a:p>
        </p:txBody>
      </p:sp>
      <p:sp>
        <p:nvSpPr>
          <p:cNvPr id="29" name="Rectangle: Rounded Corners 28">
            <a:extLst>
              <a:ext uri="{FF2B5EF4-FFF2-40B4-BE49-F238E27FC236}">
                <a16:creationId xmlns:a16="http://schemas.microsoft.com/office/drawing/2014/main" id="{EA909D2D-BD3F-4ECC-B751-358DDC8EEE5E}"/>
              </a:ext>
            </a:extLst>
          </p:cNvPr>
          <p:cNvSpPr/>
          <p:nvPr/>
        </p:nvSpPr>
        <p:spPr>
          <a:xfrm>
            <a:off x="7855857" y="504497"/>
            <a:ext cx="1425606" cy="959345"/>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3200" b="0" i="0" u="none" strike="noStrike" kern="1200" cap="none" spc="0" normalizeH="0" baseline="0" noProof="0" dirty="0">
                <a:ln>
                  <a:noFill/>
                </a:ln>
                <a:solidFill>
                  <a:prstClr val="white"/>
                </a:solidFill>
                <a:effectLst/>
                <a:uLnTx/>
                <a:uFillTx/>
                <a:latin typeface="Calibri" panose="020F0502020204030204"/>
                <a:ea typeface="+mn-ea"/>
                <a:cs typeface="+mn-cs"/>
              </a:rPr>
              <a:t>12 mín </a:t>
            </a:r>
          </a:p>
        </p:txBody>
      </p:sp>
    </p:spTree>
    <p:extLst>
      <p:ext uri="{BB962C8B-B14F-4D97-AF65-F5344CB8AC3E}">
        <p14:creationId xmlns:p14="http://schemas.microsoft.com/office/powerpoint/2010/main" val="88082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571500"/>
            <a:ext cx="10725150" cy="1325563"/>
          </a:xfrm>
        </p:spPr>
        <p:txBody>
          <a:bodyPr/>
          <a:lstStyle/>
          <a:p>
            <a:r>
              <a:rPr lang="is-IS" b="1" dirty="0"/>
              <a:t>Nýtt kerfi   =            starfshlutfall          yfirvinna </a:t>
            </a:r>
          </a:p>
        </p:txBody>
      </p:sp>
      <p:sp>
        <p:nvSpPr>
          <p:cNvPr id="10" name="Down Arrow 9"/>
          <p:cNvSpPr/>
          <p:nvPr/>
        </p:nvSpPr>
        <p:spPr>
          <a:xfrm rot="10800000">
            <a:off x="4042012" y="746080"/>
            <a:ext cx="574097" cy="723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Down Arrow 10"/>
          <p:cNvSpPr/>
          <p:nvPr/>
        </p:nvSpPr>
        <p:spPr>
          <a:xfrm>
            <a:off x="8142294" y="813054"/>
            <a:ext cx="582756" cy="7325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p:cNvSpPr/>
          <p:nvPr/>
        </p:nvSpPr>
        <p:spPr>
          <a:xfrm>
            <a:off x="382771" y="2690032"/>
            <a:ext cx="1690577" cy="114831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000" b="0" i="0" u="none" strike="noStrike" kern="1200" cap="none" spc="0" normalizeH="0" baseline="0" noProof="0">
                <a:ln>
                  <a:noFill/>
                </a:ln>
                <a:solidFill>
                  <a:prstClr val="white"/>
                </a:solidFill>
                <a:effectLst/>
                <a:uLnTx/>
                <a:uFillTx/>
                <a:latin typeface="Calibri" panose="020F0502020204030204"/>
                <a:ea typeface="+mn-ea"/>
                <a:cs typeface="+mn-cs"/>
              </a:rPr>
              <a:t>Styttri vinnutími</a:t>
            </a:r>
          </a:p>
        </p:txBody>
      </p:sp>
      <p:sp>
        <p:nvSpPr>
          <p:cNvPr id="3" name="Cross 2"/>
          <p:cNvSpPr/>
          <p:nvPr/>
        </p:nvSpPr>
        <p:spPr>
          <a:xfrm>
            <a:off x="2264733" y="3125972"/>
            <a:ext cx="318977" cy="303028"/>
          </a:xfrm>
          <a:prstGeom prst="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5030080" y="4336787"/>
            <a:ext cx="2271822" cy="2101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000" b="1" i="0" u="none" strike="noStrike" kern="1200" cap="none" spc="0" normalizeH="0" baseline="0" noProof="1">
                <a:ln>
                  <a:noFill/>
                </a:ln>
                <a:solidFill>
                  <a:prstClr val="white"/>
                </a:solidFill>
                <a:effectLst/>
                <a:uLnTx/>
                <a:uFillTx/>
                <a:latin typeface="Calibri" panose="020F0502020204030204"/>
                <a:ea typeface="+mn-ea"/>
                <a:cs typeface="+mn-cs"/>
              </a:rPr>
              <a:t>Viðhorfs-breyting</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is-IS" sz="2000" b="0" i="0" u="none" strike="noStrike" kern="1200" cap="none" spc="0" normalizeH="0" baseline="0" noProof="1">
                <a:ln>
                  <a:noFill/>
                </a:ln>
                <a:solidFill>
                  <a:prstClr val="white"/>
                </a:solidFill>
                <a:effectLst/>
                <a:uLnTx/>
                <a:uFillTx/>
                <a:latin typeface="Calibri" panose="020F0502020204030204"/>
                <a:ea typeface="+mn-ea"/>
                <a:cs typeface="Calibri"/>
              </a:rPr>
              <a:t>Kerfi</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is-IS" sz="2000" b="0" i="0" u="none" strike="noStrike" kern="1200" cap="none" spc="0" normalizeH="0" baseline="0" noProof="1">
                <a:ln>
                  <a:noFill/>
                </a:ln>
                <a:solidFill>
                  <a:prstClr val="white"/>
                </a:solidFill>
                <a:effectLst/>
                <a:uLnTx/>
                <a:uFillTx/>
                <a:latin typeface="Calibri" panose="020F0502020204030204"/>
                <a:ea typeface="+mn-ea"/>
                <a:cs typeface="Calibri"/>
              </a:rPr>
              <a:t>Verkfæri</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is-IS" sz="2000" b="0" i="0" u="none" strike="noStrike" kern="1200" cap="none" spc="0" normalizeH="0" baseline="0" noProof="1">
                <a:ln>
                  <a:noFill/>
                </a:ln>
                <a:solidFill>
                  <a:prstClr val="white"/>
                </a:solidFill>
                <a:effectLst/>
                <a:uLnTx/>
                <a:uFillTx/>
                <a:latin typeface="Calibri" panose="020F0502020204030204"/>
                <a:ea typeface="+mn-ea"/>
                <a:cs typeface="Calibri"/>
              </a:rPr>
              <a:t>Stjórnun</a:t>
            </a:r>
          </a:p>
        </p:txBody>
      </p:sp>
      <p:sp>
        <p:nvSpPr>
          <p:cNvPr id="12" name="Oval 11"/>
          <p:cNvSpPr/>
          <p:nvPr/>
        </p:nvSpPr>
        <p:spPr>
          <a:xfrm>
            <a:off x="2714844" y="2703327"/>
            <a:ext cx="1690577" cy="114831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000" b="0" i="0" u="none" strike="noStrike" kern="1200" cap="none" spc="0" normalizeH="0" baseline="0" noProof="0">
                <a:ln>
                  <a:noFill/>
                </a:ln>
                <a:solidFill>
                  <a:prstClr val="white"/>
                </a:solidFill>
                <a:effectLst/>
                <a:uLnTx/>
                <a:uFillTx/>
                <a:latin typeface="Calibri" panose="020F0502020204030204"/>
                <a:ea typeface="+mn-ea"/>
                <a:cs typeface="+mn-cs"/>
              </a:rPr>
              <a:t>Breyting á álagi</a:t>
            </a:r>
          </a:p>
        </p:txBody>
      </p:sp>
      <p:sp>
        <p:nvSpPr>
          <p:cNvPr id="13" name="Oval 12"/>
          <p:cNvSpPr/>
          <p:nvPr/>
        </p:nvSpPr>
        <p:spPr>
          <a:xfrm>
            <a:off x="5026533" y="2703327"/>
            <a:ext cx="1690577" cy="114831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000" b="0" i="0" u="none" strike="noStrike" kern="1200" cap="none" spc="0" normalizeH="0" baseline="0" noProof="1">
                <a:ln>
                  <a:noFill/>
                </a:ln>
                <a:solidFill>
                  <a:prstClr val="white"/>
                </a:solidFill>
                <a:effectLst/>
                <a:uLnTx/>
                <a:uFillTx/>
                <a:latin typeface="Calibri" panose="020F0502020204030204"/>
                <a:ea typeface="+mn-ea"/>
                <a:cs typeface="+mn-cs"/>
              </a:rPr>
              <a:t>Frí-mínútur</a:t>
            </a:r>
            <a:endParaRPr kumimoji="0" lang="is-IS" sz="2000" b="0" i="0" u="none" strike="noStrike" kern="1200" cap="none" spc="0" normalizeH="0" baseline="0" noProof="1">
              <a:ln>
                <a:noFill/>
              </a:ln>
              <a:solidFill>
                <a:prstClr val="white"/>
              </a:solidFill>
              <a:effectLst/>
              <a:uLnTx/>
              <a:uFillTx/>
              <a:latin typeface="Calibri" panose="020F0502020204030204"/>
              <a:ea typeface="+mn-ea"/>
              <a:cs typeface="Calibri" panose="020F0502020204030204"/>
            </a:endParaRPr>
          </a:p>
        </p:txBody>
      </p:sp>
      <p:sp>
        <p:nvSpPr>
          <p:cNvPr id="14" name="Cross 13"/>
          <p:cNvSpPr/>
          <p:nvPr/>
        </p:nvSpPr>
        <p:spPr>
          <a:xfrm>
            <a:off x="4492255" y="3125972"/>
            <a:ext cx="318977" cy="303028"/>
          </a:xfrm>
          <a:prstGeom prst="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ross 14"/>
          <p:cNvSpPr/>
          <p:nvPr/>
        </p:nvSpPr>
        <p:spPr>
          <a:xfrm>
            <a:off x="2222200" y="4759433"/>
            <a:ext cx="318977" cy="303028"/>
          </a:xfrm>
          <a:prstGeom prst="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ross 16"/>
          <p:cNvSpPr/>
          <p:nvPr/>
        </p:nvSpPr>
        <p:spPr>
          <a:xfrm>
            <a:off x="4536554" y="4759433"/>
            <a:ext cx="318977" cy="303028"/>
          </a:xfrm>
          <a:prstGeom prst="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185351" y="4336788"/>
            <a:ext cx="1817113" cy="114831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V</a:t>
            </a:r>
            <a:r>
              <a:rPr kumimoji="0" lang="is-IS" sz="2000" b="0" i="0" u="none" strike="noStrike" kern="1200" cap="none" spc="0" normalizeH="0" baseline="0" noProof="0" dirty="0">
                <a:ln>
                  <a:noFill/>
                </a:ln>
                <a:solidFill>
                  <a:prstClr val="white"/>
                </a:solidFill>
                <a:effectLst/>
                <a:uLnTx/>
                <a:uFillTx/>
                <a:latin typeface="Calibri" panose="020F0502020204030204"/>
                <a:ea typeface="+mn-ea"/>
                <a:cs typeface="+mn-cs"/>
              </a:rPr>
              <a:t>aktahvati</a:t>
            </a:r>
          </a:p>
        </p:txBody>
      </p:sp>
      <p:sp>
        <p:nvSpPr>
          <p:cNvPr id="19" name="Oval 18"/>
          <p:cNvSpPr/>
          <p:nvPr/>
        </p:nvSpPr>
        <p:spPr>
          <a:xfrm>
            <a:off x="2714844" y="4339520"/>
            <a:ext cx="1690577" cy="114831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000" b="0" i="0" u="none" strike="noStrike" kern="1200" cap="none" spc="0" normalizeH="0" baseline="0" noProof="0">
                <a:ln>
                  <a:noFill/>
                </a:ln>
                <a:solidFill>
                  <a:prstClr val="white"/>
                </a:solidFill>
                <a:effectLst/>
                <a:uLnTx/>
                <a:uFillTx/>
                <a:latin typeface="Calibri" panose="020F0502020204030204"/>
                <a:ea typeface="+mn-ea"/>
                <a:cs typeface="+mn-cs"/>
              </a:rPr>
              <a:t>Lækkun á yv. %</a:t>
            </a:r>
          </a:p>
        </p:txBody>
      </p:sp>
      <p:sp>
        <p:nvSpPr>
          <p:cNvPr id="20" name="Oval 19"/>
          <p:cNvSpPr/>
          <p:nvPr/>
        </p:nvSpPr>
        <p:spPr>
          <a:xfrm>
            <a:off x="9042769" y="2823591"/>
            <a:ext cx="2444609" cy="23591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400" b="0" i="0" u="none" strike="noStrike" kern="1200" cap="none" spc="0" normalizeH="0" baseline="0" noProof="0">
                <a:ln>
                  <a:noFill/>
                </a:ln>
                <a:solidFill>
                  <a:prstClr val="white"/>
                </a:solidFill>
                <a:effectLst/>
                <a:uLnTx/>
                <a:uFillTx/>
                <a:latin typeface="Calibri" panose="020F0502020204030204"/>
                <a:ea typeface="+mn-ea"/>
                <a:cs typeface="+mn-cs"/>
              </a:rPr>
              <a:t>Minni YV hvati og meiri festa fyrir alla</a:t>
            </a:r>
          </a:p>
        </p:txBody>
      </p:sp>
      <p:sp>
        <p:nvSpPr>
          <p:cNvPr id="5" name="Equal 4"/>
          <p:cNvSpPr/>
          <p:nvPr/>
        </p:nvSpPr>
        <p:spPr>
          <a:xfrm>
            <a:off x="7301902" y="3540642"/>
            <a:ext cx="1230506" cy="925032"/>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1935FB71-E48F-46E4-9B06-0E6637615F39}"/>
              </a:ext>
            </a:extLst>
          </p:cNvPr>
          <p:cNvSpPr/>
          <p:nvPr/>
        </p:nvSpPr>
        <p:spPr>
          <a:xfrm>
            <a:off x="9115720" y="4960935"/>
            <a:ext cx="2436102" cy="11483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000" b="0" i="0" u="none" strike="noStrike" kern="1200" cap="none" spc="0" normalizeH="0" baseline="0" noProof="1">
                <a:ln>
                  <a:noFill/>
                </a:ln>
                <a:solidFill>
                  <a:prstClr val="white"/>
                </a:solidFill>
                <a:effectLst/>
                <a:uLnTx/>
                <a:uFillTx/>
                <a:latin typeface="Calibri" panose="020F0502020204030204"/>
                <a:ea typeface="+mn-ea"/>
                <a:cs typeface="+mn-cs"/>
              </a:rPr>
              <a:t>Hvíldartímar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000" b="0" i="0" u="none" strike="noStrike" kern="1200" cap="none" spc="0" normalizeH="0" baseline="0" noProof="1">
                <a:ln>
                  <a:noFill/>
                </a:ln>
                <a:solidFill>
                  <a:prstClr val="white"/>
                </a:solidFill>
                <a:effectLst/>
                <a:uLnTx/>
                <a:uFillTx/>
                <a:latin typeface="Calibri" panose="020F0502020204030204"/>
                <a:ea typeface="+mn-ea"/>
                <a:cs typeface="Calibri" panose="020F0502020204030204"/>
              </a:rPr>
              <a:t>- </a:t>
            </a:r>
            <a:r>
              <a:rPr lang="is-IS" sz="2000" noProof="1">
                <a:solidFill>
                  <a:prstClr val="white"/>
                </a:solidFill>
                <a:latin typeface="Calibri" panose="020F0502020204030204"/>
                <a:cs typeface="Calibri" panose="020F0502020204030204"/>
              </a:rPr>
              <a:t>Fyrirbyggja að reyni á 8 tíma hvíld</a:t>
            </a:r>
            <a:endParaRPr kumimoji="0" lang="is-IS" sz="2000" b="0" i="0" u="none" strike="noStrike" kern="1200" cap="none" spc="0" normalizeH="0" baseline="0" noProof="1">
              <a:ln>
                <a:noFill/>
              </a:ln>
              <a:solidFill>
                <a:prstClr val="white"/>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98771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34408" y="297783"/>
            <a:ext cx="6368833" cy="1325563"/>
          </a:xfrm>
        </p:spPr>
        <p:txBody>
          <a:bodyPr>
            <a:normAutofit fontScale="90000"/>
          </a:bodyPr>
          <a:lstStyle/>
          <a:p>
            <a:r>
              <a:rPr lang="is-IS" sz="5400" b="1" dirty="0"/>
              <a:t>Vægi vinnustunda og vaktaálag - aðferðafræði</a:t>
            </a:r>
          </a:p>
        </p:txBody>
      </p:sp>
      <p:sp>
        <p:nvSpPr>
          <p:cNvPr id="9" name="Text Placeholder 8"/>
          <p:cNvSpPr>
            <a:spLocks noGrp="1"/>
          </p:cNvSpPr>
          <p:nvPr>
            <p:ph type="body" idx="1"/>
          </p:nvPr>
        </p:nvSpPr>
        <p:spPr>
          <a:xfrm>
            <a:off x="961198" y="3300271"/>
            <a:ext cx="2178452" cy="823912"/>
          </a:xfrm>
        </p:spPr>
        <p:txBody>
          <a:bodyPr>
            <a:normAutofit/>
          </a:bodyPr>
          <a:lstStyle/>
          <a:p>
            <a:r>
              <a:rPr lang="is-IS" sz="3200" dirty="0"/>
              <a:t>Vaktaálag</a:t>
            </a:r>
          </a:p>
        </p:txBody>
      </p:sp>
      <p:sp>
        <p:nvSpPr>
          <p:cNvPr id="10" name="Text Placeholder 9"/>
          <p:cNvSpPr>
            <a:spLocks noGrp="1"/>
          </p:cNvSpPr>
          <p:nvPr>
            <p:ph type="body" sz="quarter" idx="3"/>
          </p:nvPr>
        </p:nvSpPr>
        <p:spPr>
          <a:xfrm>
            <a:off x="8805650" y="2019869"/>
            <a:ext cx="2740356" cy="2661313"/>
          </a:xfrm>
        </p:spPr>
        <p:txBody>
          <a:bodyPr/>
          <a:lstStyle/>
          <a:p>
            <a:r>
              <a:rPr lang="is-IS" sz="3200" dirty="0"/>
              <a:t>Vægi vinnustunda</a:t>
            </a:r>
            <a:endParaRPr lang="is-IS" dirty="0"/>
          </a:p>
        </p:txBody>
      </p:sp>
      <p:graphicFrame>
        <p:nvGraphicFramePr>
          <p:cNvPr id="2" name="Diagram 1"/>
          <p:cNvGraphicFramePr/>
          <p:nvPr/>
        </p:nvGraphicFramePr>
        <p:xfrm>
          <a:off x="3582652" y="2369935"/>
          <a:ext cx="4779996" cy="3206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25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05914" y="339490"/>
            <a:ext cx="6780171" cy="1325563"/>
          </a:xfrm>
        </p:spPr>
        <p:txBody>
          <a:bodyPr>
            <a:normAutofit/>
          </a:bodyPr>
          <a:lstStyle/>
          <a:p>
            <a:r>
              <a:rPr lang="is-IS" sz="5400" b="1" dirty="0"/>
              <a:t>Breyting á vaktaálagi</a:t>
            </a:r>
          </a:p>
        </p:txBody>
      </p:sp>
      <p:sp>
        <p:nvSpPr>
          <p:cNvPr id="9" name="Text Placeholder 8"/>
          <p:cNvSpPr>
            <a:spLocks noGrp="1"/>
          </p:cNvSpPr>
          <p:nvPr>
            <p:ph type="body" idx="1"/>
          </p:nvPr>
        </p:nvSpPr>
        <p:spPr>
          <a:xfrm>
            <a:off x="535839" y="1223295"/>
            <a:ext cx="5157787" cy="823912"/>
          </a:xfrm>
        </p:spPr>
        <p:txBody>
          <a:bodyPr/>
          <a:lstStyle/>
          <a:p>
            <a:r>
              <a:rPr lang="is-IS" dirty="0"/>
              <a:t>Núverandi vaktaálag</a:t>
            </a:r>
          </a:p>
        </p:txBody>
      </p:sp>
      <p:sp>
        <p:nvSpPr>
          <p:cNvPr id="10" name="Text Placeholder 9"/>
          <p:cNvSpPr>
            <a:spLocks noGrp="1"/>
          </p:cNvSpPr>
          <p:nvPr>
            <p:ph type="body" sz="quarter" idx="3"/>
          </p:nvPr>
        </p:nvSpPr>
        <p:spPr>
          <a:xfrm>
            <a:off x="8760473" y="1223295"/>
            <a:ext cx="4416053" cy="823912"/>
          </a:xfrm>
        </p:spPr>
        <p:txBody>
          <a:bodyPr/>
          <a:lstStyle/>
          <a:p>
            <a:r>
              <a:rPr lang="is-IS" dirty="0"/>
              <a:t>Verður vaktaálag</a:t>
            </a:r>
          </a:p>
        </p:txBody>
      </p:sp>
      <p:graphicFrame>
        <p:nvGraphicFramePr>
          <p:cNvPr id="17" name="Diagram 16"/>
          <p:cNvGraphicFramePr/>
          <p:nvPr/>
        </p:nvGraphicFramePr>
        <p:xfrm>
          <a:off x="3430986" y="1833314"/>
          <a:ext cx="5013234" cy="3589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2ACF11F-E970-4B3D-BDFD-D5FC8BF28186}"/>
              </a:ext>
            </a:extLst>
          </p:cNvPr>
          <p:cNvPicPr>
            <a:picLocks noChangeAspect="1"/>
          </p:cNvPicPr>
          <p:nvPr/>
        </p:nvPicPr>
        <p:blipFill>
          <a:blip r:embed="rId8"/>
          <a:stretch>
            <a:fillRect/>
          </a:stretch>
        </p:blipFill>
        <p:spPr>
          <a:xfrm>
            <a:off x="715576" y="2405299"/>
            <a:ext cx="2399157" cy="2788869"/>
          </a:xfrm>
          <a:prstGeom prst="rect">
            <a:avLst/>
          </a:prstGeom>
        </p:spPr>
      </p:pic>
      <p:pic>
        <p:nvPicPr>
          <p:cNvPr id="5" name="Picture 4">
            <a:extLst>
              <a:ext uri="{FF2B5EF4-FFF2-40B4-BE49-F238E27FC236}">
                <a16:creationId xmlns:a16="http://schemas.microsoft.com/office/drawing/2014/main" id="{0E1F37B3-B54A-4FD5-9B68-A6F419E87138}"/>
              </a:ext>
            </a:extLst>
          </p:cNvPr>
          <p:cNvPicPr>
            <a:picLocks noChangeAspect="1"/>
          </p:cNvPicPr>
          <p:nvPr/>
        </p:nvPicPr>
        <p:blipFill>
          <a:blip r:embed="rId9"/>
          <a:stretch>
            <a:fillRect/>
          </a:stretch>
        </p:blipFill>
        <p:spPr>
          <a:xfrm>
            <a:off x="8760473" y="2405299"/>
            <a:ext cx="2579972" cy="2831405"/>
          </a:xfrm>
          <a:prstGeom prst="rect">
            <a:avLst/>
          </a:prstGeom>
        </p:spPr>
      </p:pic>
    </p:spTree>
    <p:extLst>
      <p:ext uri="{BB962C8B-B14F-4D97-AF65-F5344CB8AC3E}">
        <p14:creationId xmlns:p14="http://schemas.microsoft.com/office/powerpoint/2010/main" val="253958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1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34408" y="297783"/>
            <a:ext cx="6368833" cy="1325563"/>
          </a:xfrm>
        </p:spPr>
        <p:txBody>
          <a:bodyPr>
            <a:normAutofit fontScale="90000"/>
          </a:bodyPr>
          <a:lstStyle/>
          <a:p>
            <a:r>
              <a:rPr lang="is-IS" sz="5400" b="1" dirty="0"/>
              <a:t>Vægi vinnustunda og vaktaálag</a:t>
            </a:r>
          </a:p>
        </p:txBody>
      </p:sp>
      <p:sp>
        <p:nvSpPr>
          <p:cNvPr id="9" name="Text Placeholder 8"/>
          <p:cNvSpPr>
            <a:spLocks noGrp="1"/>
          </p:cNvSpPr>
          <p:nvPr>
            <p:ph type="body" idx="1"/>
          </p:nvPr>
        </p:nvSpPr>
        <p:spPr>
          <a:xfrm>
            <a:off x="715576" y="1521011"/>
            <a:ext cx="5157787" cy="823912"/>
          </a:xfrm>
        </p:spPr>
        <p:txBody>
          <a:bodyPr>
            <a:normAutofit fontScale="92500" lnSpcReduction="20000"/>
          </a:bodyPr>
          <a:lstStyle/>
          <a:p>
            <a:r>
              <a:rPr lang="is-IS" sz="3200" dirty="0"/>
              <a:t>Vaktaálag</a:t>
            </a:r>
          </a:p>
        </p:txBody>
      </p:sp>
      <p:sp>
        <p:nvSpPr>
          <p:cNvPr id="10" name="Text Placeholder 9"/>
          <p:cNvSpPr>
            <a:spLocks noGrp="1"/>
          </p:cNvSpPr>
          <p:nvPr>
            <p:ph type="body" sz="quarter" idx="3"/>
          </p:nvPr>
        </p:nvSpPr>
        <p:spPr>
          <a:xfrm>
            <a:off x="8388625" y="1521011"/>
            <a:ext cx="4416053" cy="823912"/>
          </a:xfrm>
        </p:spPr>
        <p:txBody>
          <a:bodyPr>
            <a:normAutofit fontScale="92500" lnSpcReduction="20000"/>
          </a:bodyPr>
          <a:lstStyle/>
          <a:p>
            <a:r>
              <a:rPr lang="is-IS" sz="3200" dirty="0"/>
              <a:t>Vægi vinnustundar (frímínútur)</a:t>
            </a:r>
            <a:endParaRPr lang="is-IS" dirty="0"/>
          </a:p>
        </p:txBody>
      </p:sp>
      <p:graphicFrame>
        <p:nvGraphicFramePr>
          <p:cNvPr id="2" name="Diagram 1"/>
          <p:cNvGraphicFramePr/>
          <p:nvPr/>
        </p:nvGraphicFramePr>
        <p:xfrm>
          <a:off x="3582652" y="2369935"/>
          <a:ext cx="4779996" cy="3206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57DAFA98-9EDA-4411-8A2F-27356AF72463}"/>
              </a:ext>
            </a:extLst>
          </p:cNvPr>
          <p:cNvPicPr>
            <a:picLocks noChangeAspect="1"/>
          </p:cNvPicPr>
          <p:nvPr/>
        </p:nvPicPr>
        <p:blipFill>
          <a:blip r:embed="rId8"/>
          <a:stretch>
            <a:fillRect/>
          </a:stretch>
        </p:blipFill>
        <p:spPr>
          <a:xfrm>
            <a:off x="714498" y="2619998"/>
            <a:ext cx="2579972" cy="2831405"/>
          </a:xfrm>
          <a:prstGeom prst="rect">
            <a:avLst/>
          </a:prstGeom>
        </p:spPr>
      </p:pic>
      <p:sp>
        <p:nvSpPr>
          <p:cNvPr id="6" name="Rectangle 5">
            <a:extLst>
              <a:ext uri="{FF2B5EF4-FFF2-40B4-BE49-F238E27FC236}">
                <a16:creationId xmlns:a16="http://schemas.microsoft.com/office/drawing/2014/main" id="{64EE51DA-8B2C-4F1A-B140-3A3C4213F688}"/>
              </a:ext>
            </a:extLst>
          </p:cNvPr>
          <p:cNvSpPr/>
          <p:nvPr/>
        </p:nvSpPr>
        <p:spPr>
          <a:xfrm>
            <a:off x="8650829" y="5640637"/>
            <a:ext cx="2718015" cy="111409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panose="020F0502020204030204"/>
                <a:ea typeface="+mn-ea"/>
                <a:cs typeface="+mn-cs"/>
              </a:rPr>
              <a:t>Lágmarksvinnuskylda verður 32 klst. fyrir 100% starf (meðaltal á ,,tímabili“)</a:t>
            </a:r>
          </a:p>
        </p:txBody>
      </p:sp>
      <p:graphicFrame>
        <p:nvGraphicFramePr>
          <p:cNvPr id="13" name="Table 12">
            <a:extLst>
              <a:ext uri="{FF2B5EF4-FFF2-40B4-BE49-F238E27FC236}">
                <a16:creationId xmlns:a16="http://schemas.microsoft.com/office/drawing/2014/main" id="{1DD070D6-DDE1-4547-AB0B-5F48573A16A4}"/>
              </a:ext>
            </a:extLst>
          </p:cNvPr>
          <p:cNvGraphicFramePr>
            <a:graphicFrameLocks noGrp="1"/>
          </p:cNvGraphicFramePr>
          <p:nvPr/>
        </p:nvGraphicFramePr>
        <p:xfrm>
          <a:off x="8498572" y="2606717"/>
          <a:ext cx="2437158" cy="2844688"/>
        </p:xfrm>
        <a:graphic>
          <a:graphicData uri="http://schemas.openxmlformats.org/drawingml/2006/table">
            <a:tbl>
              <a:tblPr/>
              <a:tblGrid>
                <a:gridCol w="630299">
                  <a:extLst>
                    <a:ext uri="{9D8B030D-6E8A-4147-A177-3AD203B41FA5}">
                      <a16:colId xmlns:a16="http://schemas.microsoft.com/office/drawing/2014/main" val="1346297419"/>
                    </a:ext>
                  </a:extLst>
                </a:gridCol>
                <a:gridCol w="574273">
                  <a:extLst>
                    <a:ext uri="{9D8B030D-6E8A-4147-A177-3AD203B41FA5}">
                      <a16:colId xmlns:a16="http://schemas.microsoft.com/office/drawing/2014/main" val="347135429"/>
                    </a:ext>
                  </a:extLst>
                </a:gridCol>
                <a:gridCol w="588280">
                  <a:extLst>
                    <a:ext uri="{9D8B030D-6E8A-4147-A177-3AD203B41FA5}">
                      <a16:colId xmlns:a16="http://schemas.microsoft.com/office/drawing/2014/main" val="2885802476"/>
                    </a:ext>
                  </a:extLst>
                </a:gridCol>
                <a:gridCol w="644306">
                  <a:extLst>
                    <a:ext uri="{9D8B030D-6E8A-4147-A177-3AD203B41FA5}">
                      <a16:colId xmlns:a16="http://schemas.microsoft.com/office/drawing/2014/main" val="3455851708"/>
                    </a:ext>
                  </a:extLst>
                </a:gridCol>
              </a:tblGrid>
              <a:tr h="355586">
                <a:tc>
                  <a:txBody>
                    <a:bodyPr/>
                    <a:lstStyle/>
                    <a:p>
                      <a:pPr algn="l" fontAlgn="b"/>
                      <a:r>
                        <a:rPr lang="is-IS" sz="2000" b="1" i="0" u="none" strike="noStrike">
                          <a:solidFill>
                            <a:srgbClr val="FFFFFF"/>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is-IS" sz="2000" b="1" i="0" u="none" strike="noStrike">
                          <a:solidFill>
                            <a:srgbClr val="FFFFFF"/>
                          </a:solidFill>
                          <a:effectLst/>
                          <a:latin typeface="Calibri" panose="020F0502020204030204" pitchFamily="34" charset="0"/>
                        </a:rPr>
                        <a:t>Mv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is-IS" sz="2000" b="1" i="0" u="none" strike="noStrike">
                          <a:solidFill>
                            <a:srgbClr val="FFFFFF"/>
                          </a:solidFill>
                          <a:effectLst/>
                          <a:latin typeface="Calibri" panose="020F0502020204030204" pitchFamily="34" charset="0"/>
                        </a:rPr>
                        <a:t>Kv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is-IS" sz="2000" b="1" i="0" u="none" strike="noStrike">
                          <a:solidFill>
                            <a:srgbClr val="FFFFFF"/>
                          </a:solidFill>
                          <a:effectLst/>
                          <a:latin typeface="Calibri" panose="020F0502020204030204" pitchFamily="34" charset="0"/>
                        </a:rPr>
                        <a:t>Nv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54456984"/>
                  </a:ext>
                </a:extLst>
              </a:tr>
              <a:tr h="355586">
                <a:tc>
                  <a:txBody>
                    <a:bodyPr/>
                    <a:lstStyle/>
                    <a:p>
                      <a:pPr algn="l" fontAlgn="b"/>
                      <a:r>
                        <a:rPr lang="is-IS" sz="2000" b="0" i="0" u="none" strike="noStrike">
                          <a:solidFill>
                            <a:srgbClr val="000000"/>
                          </a:solidFill>
                          <a:effectLst/>
                          <a:latin typeface="Calibri" panose="020F0502020204030204" pitchFamily="34" charset="0"/>
                        </a:rPr>
                        <a:t>Mán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is-IS" sz="20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E80"/>
                    </a:solidFill>
                  </a:tcPr>
                </a:tc>
                <a:tc>
                  <a:txBody>
                    <a:bodyPr/>
                    <a:lstStyle/>
                    <a:p>
                      <a:pPr algn="ctr" fontAlgn="b"/>
                      <a:r>
                        <a:rPr lang="is-IS" sz="20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s-IS"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782886465"/>
                  </a:ext>
                </a:extLst>
              </a:tr>
              <a:tr h="355586">
                <a:tc>
                  <a:txBody>
                    <a:bodyPr/>
                    <a:lstStyle/>
                    <a:p>
                      <a:pPr algn="l" fontAlgn="b"/>
                      <a:r>
                        <a:rPr lang="is-IS" sz="2000" b="0" i="0" u="none" strike="noStrike">
                          <a:solidFill>
                            <a:srgbClr val="000000"/>
                          </a:solidFill>
                          <a:effectLst/>
                          <a:latin typeface="Calibri" panose="020F0502020204030204" pitchFamily="34" charset="0"/>
                        </a:rPr>
                        <a:t>Þri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20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E80"/>
                    </a:solidFill>
                  </a:tcPr>
                </a:tc>
                <a:tc>
                  <a:txBody>
                    <a:bodyPr/>
                    <a:lstStyle/>
                    <a:p>
                      <a:pPr algn="ctr" fontAlgn="b"/>
                      <a:r>
                        <a:rPr lang="is-IS" sz="20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s-IS"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756147652"/>
                  </a:ext>
                </a:extLst>
              </a:tr>
              <a:tr h="355586">
                <a:tc>
                  <a:txBody>
                    <a:bodyPr/>
                    <a:lstStyle/>
                    <a:p>
                      <a:pPr algn="l" fontAlgn="b"/>
                      <a:r>
                        <a:rPr lang="is-IS" sz="2000" b="0" i="0" u="none" strike="noStrike">
                          <a:solidFill>
                            <a:srgbClr val="000000"/>
                          </a:solidFill>
                          <a:effectLst/>
                          <a:latin typeface="Calibri" panose="020F0502020204030204" pitchFamily="34" charset="0"/>
                        </a:rPr>
                        <a:t>Mið</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is-IS" sz="20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E80"/>
                    </a:solidFill>
                  </a:tcPr>
                </a:tc>
                <a:tc>
                  <a:txBody>
                    <a:bodyPr/>
                    <a:lstStyle/>
                    <a:p>
                      <a:pPr algn="ctr" fontAlgn="b"/>
                      <a:r>
                        <a:rPr lang="is-IS" sz="20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s-IS"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814359008"/>
                  </a:ext>
                </a:extLst>
              </a:tr>
              <a:tr h="355586">
                <a:tc>
                  <a:txBody>
                    <a:bodyPr/>
                    <a:lstStyle/>
                    <a:p>
                      <a:pPr algn="l" fontAlgn="b"/>
                      <a:r>
                        <a:rPr lang="is-IS" sz="2000" b="0" i="0" u="none" strike="noStrike">
                          <a:solidFill>
                            <a:srgbClr val="000000"/>
                          </a:solidFill>
                          <a:effectLst/>
                          <a:latin typeface="Calibri" panose="020F0502020204030204" pitchFamily="34" charset="0"/>
                        </a:rPr>
                        <a:t>Fim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20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E80"/>
                    </a:solidFill>
                  </a:tcPr>
                </a:tc>
                <a:tc>
                  <a:txBody>
                    <a:bodyPr/>
                    <a:lstStyle/>
                    <a:p>
                      <a:pPr algn="ctr" fontAlgn="b"/>
                      <a:r>
                        <a:rPr lang="is-IS" sz="20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s-IS"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92905097"/>
                  </a:ext>
                </a:extLst>
              </a:tr>
              <a:tr h="355586">
                <a:tc>
                  <a:txBody>
                    <a:bodyPr/>
                    <a:lstStyle/>
                    <a:p>
                      <a:pPr algn="l" fontAlgn="b"/>
                      <a:r>
                        <a:rPr lang="is-IS" sz="2000" b="0" i="0" u="none" strike="noStrike">
                          <a:solidFill>
                            <a:srgbClr val="000000"/>
                          </a:solidFill>
                          <a:effectLst/>
                          <a:latin typeface="Calibri" panose="020F0502020204030204" pitchFamily="34" charset="0"/>
                        </a:rPr>
                        <a:t>Föst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is-IS" sz="20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DE80"/>
                    </a:solidFill>
                  </a:tcPr>
                </a:tc>
                <a:tc>
                  <a:txBody>
                    <a:bodyPr/>
                    <a:lstStyle/>
                    <a:p>
                      <a:pPr algn="ctr" fontAlgn="b"/>
                      <a:r>
                        <a:rPr lang="is-IS" sz="20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s-IS"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24125775"/>
                  </a:ext>
                </a:extLst>
              </a:tr>
              <a:tr h="355586">
                <a:tc>
                  <a:txBody>
                    <a:bodyPr/>
                    <a:lstStyle/>
                    <a:p>
                      <a:pPr algn="l" fontAlgn="b"/>
                      <a:r>
                        <a:rPr lang="is-IS" sz="2000" b="0" i="0" u="none" strike="noStrike">
                          <a:solidFill>
                            <a:srgbClr val="000000"/>
                          </a:solidFill>
                          <a:effectLst/>
                          <a:latin typeface="Calibri" panose="020F0502020204030204" pitchFamily="34" charset="0"/>
                        </a:rPr>
                        <a:t>Laug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20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s-IS" sz="20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s-IS"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24332100"/>
                  </a:ext>
                </a:extLst>
              </a:tr>
              <a:tr h="355586">
                <a:tc>
                  <a:txBody>
                    <a:bodyPr/>
                    <a:lstStyle/>
                    <a:p>
                      <a:pPr algn="l" fontAlgn="b"/>
                      <a:r>
                        <a:rPr lang="is-IS" sz="2000" b="0" i="0" u="none" strike="noStrike">
                          <a:solidFill>
                            <a:srgbClr val="000000"/>
                          </a:solidFill>
                          <a:effectLst/>
                          <a:latin typeface="Calibri" panose="020F0502020204030204" pitchFamily="34" charset="0"/>
                        </a:rPr>
                        <a:t>Sun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is-IS" sz="20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s-IS" sz="20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is-IS" sz="2000" b="0" i="0" u="none" strike="noStrike" dirty="0">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010712367"/>
                  </a:ext>
                </a:extLst>
              </a:tr>
            </a:tbl>
          </a:graphicData>
        </a:graphic>
      </p:graphicFrame>
    </p:spTree>
    <p:extLst>
      <p:ext uri="{BB962C8B-B14F-4D97-AF65-F5344CB8AC3E}">
        <p14:creationId xmlns:p14="http://schemas.microsoft.com/office/powerpoint/2010/main" val="17336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838383"/>
      </a:accent1>
      <a:accent2>
        <a:srgbClr val="004794"/>
      </a:accent2>
      <a:accent3>
        <a:srgbClr val="A3453B"/>
      </a:accent3>
      <a:accent4>
        <a:srgbClr val="DE7C31"/>
      </a:accent4>
      <a:accent5>
        <a:srgbClr val="A3453B"/>
      </a:accent5>
      <a:accent6>
        <a:srgbClr val="5DAC48"/>
      </a:accent6>
      <a:hlink>
        <a:srgbClr val="004794"/>
      </a:hlink>
      <a:folHlink>
        <a:srgbClr val="DE7C3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RB PowerPoint Template" id="{0F79F8E0-5176-42F3-856B-4D41221B8CB2}" vid="{8720C7D1-8F53-4E26-BF96-D884D48E10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FEEAFB9CA51449908255488DD244F1" ma:contentTypeVersion="2" ma:contentTypeDescription="Create a new document." ma:contentTypeScope="" ma:versionID="08076af442df1c67936723c1b2f11ed8">
  <xsd:schema xmlns:xsd="http://www.w3.org/2001/XMLSchema" xmlns:xs="http://www.w3.org/2001/XMLSchema" xmlns:p="http://schemas.microsoft.com/office/2006/metadata/properties" xmlns:ns3="fb90fa61-bd95-4338-ae05-353fbb42d43a" targetNamespace="http://schemas.microsoft.com/office/2006/metadata/properties" ma:root="true" ma:fieldsID="d272c8d690e97e88ec9632573380fa36" ns3:_="">
    <xsd:import namespace="fb90fa61-bd95-4338-ae05-353fbb42d43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0fa61-bd95-4338-ae05-353fbb42d4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7825AB-61D8-4B6F-92C1-184FDADC7D2E}">
  <ds:schemaRefs>
    <ds:schemaRef ds:uri="http://schemas.microsoft.com/sharepoint/v3/contenttype/forms"/>
  </ds:schemaRefs>
</ds:datastoreItem>
</file>

<file path=customXml/itemProps2.xml><?xml version="1.0" encoding="utf-8"?>
<ds:datastoreItem xmlns:ds="http://schemas.openxmlformats.org/officeDocument/2006/customXml" ds:itemID="{5B061122-6A81-4463-8987-7569E7EE2020}">
  <ds:schemaRefs>
    <ds:schemaRef ds:uri="http://purl.org/dc/elements/1.1/"/>
    <ds:schemaRef ds:uri="http://schemas.microsoft.com/office/2006/metadata/properties"/>
    <ds:schemaRef ds:uri="fb90fa61-bd95-4338-ae05-353fbb42d43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76C8BEA-AF67-46D8-A318-53B88306F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0fa61-bd95-4338-ae05-353fbb42d4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1257</TotalTime>
  <Words>1393</Words>
  <Application>Microsoft Office PowerPoint</Application>
  <PresentationFormat>Widescreen</PresentationFormat>
  <Paragraphs>305</Paragraphs>
  <Slides>29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Calibri</vt:lpstr>
      <vt:lpstr>Wingdings</vt:lpstr>
      <vt:lpstr>Segoe UI</vt:lpstr>
      <vt:lpstr>Arial</vt:lpstr>
      <vt:lpstr>Overpass</vt:lpstr>
      <vt:lpstr>Calibri Light</vt:lpstr>
      <vt:lpstr>Office Theme</vt:lpstr>
      <vt:lpstr>PowerPoint Presentation</vt:lpstr>
      <vt:lpstr>Tillaga vaktavinnuhóps</vt:lpstr>
      <vt:lpstr>Nýtt vaktavinnukerfi – nýtt Ísland</vt:lpstr>
      <vt:lpstr>PowerPoint Presentation</vt:lpstr>
      <vt:lpstr>PowerPoint Presentation</vt:lpstr>
      <vt:lpstr>Nýtt kerfi   =            starfshlutfall          yfirvinna </vt:lpstr>
      <vt:lpstr>Vægi vinnustunda og vaktaálag - aðferðafræði</vt:lpstr>
      <vt:lpstr>Breyting á vaktaálagi</vt:lpstr>
      <vt:lpstr>Vægi vinnustunda og vaktaálag</vt:lpstr>
      <vt:lpstr>Vaktahvati  (% á dagvinnulaun ræðst af vaktabyrði)</vt:lpstr>
      <vt:lpstr>Vaktahvati</vt:lpstr>
      <vt:lpstr>Röðun vaktahvata eftir ríkisstarfsmönnum</vt:lpstr>
      <vt:lpstr>Nýtt - Yfirvinna</vt:lpstr>
      <vt:lpstr>Rauðir dagar</vt:lpstr>
      <vt:lpstr>Glærur úr heildarlíkani</vt:lpstr>
      <vt:lpstr>Forsendur: Yfirvinna, samsetning og yfirvinna I og II</vt:lpstr>
      <vt:lpstr>PowerPoint Presentation</vt:lpstr>
      <vt:lpstr>Glærur úr einstaklingslíkani</vt:lpstr>
      <vt:lpstr>Sambýli 80% næturvakt</vt:lpstr>
      <vt:lpstr>Sambýli 80% næturvakt – hækkað hlutfall</vt:lpstr>
      <vt:lpstr>100% starfsmaður</vt:lpstr>
      <vt:lpstr>LSH 100% - Dagvakt, kvöldvakt</vt:lpstr>
      <vt:lpstr>Strætó – 80% - kvöld og nætur</vt:lpstr>
      <vt:lpstr>Strætó 80% kvöld og nætur – hækkað hlutfall</vt:lpstr>
      <vt:lpstr>Isavia 100% - 12 tíma kerfi</vt:lpstr>
      <vt:lpstr>Isavia 70% - 12-20</vt:lpstr>
      <vt:lpstr>Isavia 70% - hækkað starfshlutfall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Sonja Ýr Þorbergsdóttir</dc:creator>
  <cp:lastModifiedBy>Dagný Aradóttir Pind</cp:lastModifiedBy>
  <cp:revision>19</cp:revision>
  <dcterms:created xsi:type="dcterms:W3CDTF">2020-02-09T20:32:51Z</dcterms:created>
  <dcterms:modified xsi:type="dcterms:W3CDTF">2020-02-12T10:38:29Z</dcterms:modified>
</cp:coreProperties>
</file>