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</p:sldIdLst>
  <p:sldSz cx="12192000" cy="6858000"/>
  <p:notesSz cx="6858000" cy="9144000"/>
  <p:defaultTextStyle>
    <a:defPPr>
      <a:defRPr lang="is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0CC9D-7BD2-488D-9B97-7E7335C2E3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664018-C9F7-4521-97AF-3DF229A397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13BBDD-30CB-4D76-9435-939348EAA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E9859-6016-4030-9300-0F613C1F4A6A}" type="datetimeFigureOut">
              <a:rPr lang="is-IS" smtClean="0"/>
              <a:t>27.6.2019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3ED216-9150-4298-8C6D-D74BB275F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D8B66-043A-4C5E-AD5A-5247C70E5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98E50-743E-4217-A72D-B38FC1A20134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380232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3E549-61A2-4BEE-9D9A-DFF689447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76E73F-08AF-4C59-9527-A7B5823901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52042-B333-43DF-823D-A38327F42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E9859-6016-4030-9300-0F613C1F4A6A}" type="datetimeFigureOut">
              <a:rPr lang="is-IS" smtClean="0"/>
              <a:t>27.6.2019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B076EE-4BA3-40F2-96A5-1407B2A92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9D5207-5E15-47DE-9A64-F7DBB9EE4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98E50-743E-4217-A72D-B38FC1A20134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503717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F6EEAD-7BE9-48CA-B187-62E2E7A925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B57F09-65E2-4272-88BD-FC297C6CEE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384AF1-792F-4F6E-B4E5-FA629B41C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E9859-6016-4030-9300-0F613C1F4A6A}" type="datetimeFigureOut">
              <a:rPr lang="is-IS" smtClean="0"/>
              <a:t>27.6.2019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F755D8-A117-40C5-9FC0-1961BE0FC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69C31C-4674-47DD-85E2-F217DDF6E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98E50-743E-4217-A72D-B38FC1A20134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456494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E11E2-D3EB-439C-9D47-CF695F6C1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F3C5F3-522B-473B-B9D2-7B758CFF57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59A919-5329-4397-B142-A56B28109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E9859-6016-4030-9300-0F613C1F4A6A}" type="datetimeFigureOut">
              <a:rPr lang="is-IS" smtClean="0"/>
              <a:t>27.6.2019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CA8C0F-5E96-4B21-9408-5057F16AF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497210-B3CB-43C7-A816-7186EE88C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98E50-743E-4217-A72D-B38FC1A20134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420591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ABB263-C596-424E-803B-87FE3D3B5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DEADB0-3E9E-4474-A3E6-715203975F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A680E7-A718-42C0-AE36-41B1F3B0C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E9859-6016-4030-9300-0F613C1F4A6A}" type="datetimeFigureOut">
              <a:rPr lang="is-IS" smtClean="0"/>
              <a:t>27.6.2019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72B2D-6D48-4AD8-BAFC-39D878FB1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1166B1-4DE7-47C6-8E0F-479B87AFC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98E50-743E-4217-A72D-B38FC1A20134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721753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19BB2-81C4-47EA-81B5-97F46730A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EBF22-8D4F-4E8E-9B23-3C0FBDF6C1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9EAE13-1B63-437F-A72A-ED38AF5A9B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E303CC-ED5A-474D-8153-D61C9CB6D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E9859-6016-4030-9300-0F613C1F4A6A}" type="datetimeFigureOut">
              <a:rPr lang="is-IS" smtClean="0"/>
              <a:t>27.6.2019</a:t>
            </a:fld>
            <a:endParaRPr lang="is-I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85872C-CD47-49F7-9CFC-294D3E3D7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55568B-21D5-49C3-B71C-162A1546C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98E50-743E-4217-A72D-B38FC1A20134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947216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D936A-F8A1-4680-9CC7-AEE5D0D17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B5E638-ED41-4418-A4A0-BD6608BFB7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D80123-CAEA-48A7-9DA3-D8A5AD3784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485D5F-8AC9-4532-8998-A2CC82B45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2A25AB-CAC6-4132-BB70-45F5E38126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055D3B-8F59-4155-A30B-2A4B213AB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E9859-6016-4030-9300-0F613C1F4A6A}" type="datetimeFigureOut">
              <a:rPr lang="is-IS" smtClean="0"/>
              <a:t>27.6.2019</a:t>
            </a:fld>
            <a:endParaRPr lang="is-I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D025BE-6B82-4E28-A254-E1B43DD41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85274C-A940-4839-9199-0049A4C2E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98E50-743E-4217-A72D-B38FC1A20134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354153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A37B8-5932-4B0E-9435-4767D5A29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638B97-175B-4ED4-959B-0C17AA4D5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E9859-6016-4030-9300-0F613C1F4A6A}" type="datetimeFigureOut">
              <a:rPr lang="is-IS" smtClean="0"/>
              <a:t>27.6.2019</a:t>
            </a:fld>
            <a:endParaRPr lang="is-I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A20D3F-3494-4855-A56D-521FF4AC7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71B4F4-CA59-4CE2-8349-85BD880C8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98E50-743E-4217-A72D-B38FC1A20134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6953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5C6760-83A9-430E-9A27-3234AD204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E9859-6016-4030-9300-0F613C1F4A6A}" type="datetimeFigureOut">
              <a:rPr lang="is-IS" smtClean="0"/>
              <a:t>27.6.2019</a:t>
            </a:fld>
            <a:endParaRPr lang="is-I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3EB263-F514-42C1-94A0-C05F1FA44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4F1997-8FBD-4AE7-A422-0CD6F9F0C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98E50-743E-4217-A72D-B38FC1A20134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51341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F8718-1005-4903-B066-6FB95B6079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22C360-BFF1-4BD4-9B61-2278261DB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B826E6-DA01-41D6-BE55-856FFD85A3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0C329B-5CCC-4CD1-8B02-DC028D428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E9859-6016-4030-9300-0F613C1F4A6A}" type="datetimeFigureOut">
              <a:rPr lang="is-IS" smtClean="0"/>
              <a:t>27.6.2019</a:t>
            </a:fld>
            <a:endParaRPr lang="is-I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A726F3-D32E-403D-83F4-ACB9BAB52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2D233E-6136-4CE3-A4AE-BCA36ABF8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98E50-743E-4217-A72D-B38FC1A20134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54189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44372-3150-462E-A7AD-0832A4506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AD6B4D-FEFD-4BA3-B8FB-B824E693E0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s-I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5F9036-FD78-48BE-8457-142F232C21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E2B2C2-4467-489A-97BF-1053F4A39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E9859-6016-4030-9300-0F613C1F4A6A}" type="datetimeFigureOut">
              <a:rPr lang="is-IS" smtClean="0"/>
              <a:t>27.6.2019</a:t>
            </a:fld>
            <a:endParaRPr lang="is-I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C11925-A935-46FD-A3AB-06C6ADCDB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002362-AF87-4D8C-8425-16CBB8B86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98E50-743E-4217-A72D-B38FC1A20134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033787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8A8248-0262-44DE-A45E-C3CF799D1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FED5DE-081D-493D-B275-D0821181BE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1EC321-B975-49AE-8E7E-5A4DD84A9D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E9859-6016-4030-9300-0F613C1F4A6A}" type="datetimeFigureOut">
              <a:rPr lang="is-IS" smtClean="0"/>
              <a:t>27.6.2019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8D39BB-10CC-4DA6-8615-1E285F4C47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EE1F55-101F-4FE4-9E43-BD29413374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598E50-743E-4217-A72D-B38FC1A20134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482114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s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2909D-5E7B-4696-BD9F-8DD99478B0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s-IS" dirty="0"/>
              <a:t>Trúnaðarmanna- og fulltrúaráðsfundur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FD2264-5EA8-4F09-9EA9-111ADCE94A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s-IS" dirty="0"/>
              <a:t>27.06.2019</a:t>
            </a:r>
          </a:p>
        </p:txBody>
      </p:sp>
    </p:spTree>
    <p:extLst>
      <p:ext uri="{BB962C8B-B14F-4D97-AF65-F5344CB8AC3E}">
        <p14:creationId xmlns:p14="http://schemas.microsoft.com/office/powerpoint/2010/main" val="2858412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BDE68-F8E1-46E1-8D59-9B542F8B9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Kjarasamningsumræður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2C529E-2EBF-484F-866D-05B8A9C70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s-IS" dirty="0"/>
              <a:t>Ríkið </a:t>
            </a:r>
          </a:p>
          <a:p>
            <a:r>
              <a:rPr lang="is-IS" dirty="0"/>
              <a:t>Reykjavíkurborg</a:t>
            </a:r>
          </a:p>
          <a:p>
            <a:r>
              <a:rPr lang="is-IS" dirty="0"/>
              <a:t>Samband íslenskra sveitafélaga</a:t>
            </a:r>
          </a:p>
          <a:p>
            <a:r>
              <a:rPr lang="is-IS" dirty="0"/>
              <a:t>Orkuveitan</a:t>
            </a:r>
          </a:p>
          <a:p>
            <a:r>
              <a:rPr lang="is-IS" dirty="0"/>
              <a:t>Fríhöfnin</a:t>
            </a:r>
          </a:p>
          <a:p>
            <a:r>
              <a:rPr lang="is-IS" dirty="0" err="1"/>
              <a:t>Ísavía</a:t>
            </a:r>
            <a:endParaRPr lang="is-IS" dirty="0"/>
          </a:p>
          <a:p>
            <a:endParaRPr lang="is-IS" dirty="0"/>
          </a:p>
          <a:p>
            <a:pPr marL="0" indent="0">
              <a:buNone/>
            </a:pPr>
            <a:r>
              <a:rPr lang="is-IS" dirty="0"/>
              <a:t>Á vettvangi BSRB hafa farið fram umræður við Ríkið, Reykjavíkurborg og Sambandið</a:t>
            </a:r>
          </a:p>
        </p:txBody>
      </p:sp>
    </p:spTree>
    <p:extLst>
      <p:ext uri="{BB962C8B-B14F-4D97-AF65-F5344CB8AC3E}">
        <p14:creationId xmlns:p14="http://schemas.microsoft.com/office/powerpoint/2010/main" val="1090285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7F8C6-D737-4E62-8DB2-88B70C4DB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Ríkið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2B9AD1-2BBC-4E37-A8F3-A69DDF1D87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s-IS" dirty="0"/>
              <a:t>Styttingu vinnuvikunnar</a:t>
            </a:r>
          </a:p>
          <a:p>
            <a:pPr lvl="1"/>
            <a:r>
              <a:rPr lang="is-IS" dirty="0"/>
              <a:t>Tilboð ríkisins:</a:t>
            </a:r>
          </a:p>
          <a:p>
            <a:pPr lvl="2"/>
            <a:r>
              <a:rPr lang="is-IS" dirty="0"/>
              <a:t>Vinnuvikan verði 36:15 tímar án borgaðs neysluhlés/kaffi.</a:t>
            </a:r>
          </a:p>
          <a:p>
            <a:pPr lvl="2"/>
            <a:r>
              <a:rPr lang="is-IS" dirty="0"/>
              <a:t>Þýðir styttingu upp á 45 mín á viku eða 9 mín á dag</a:t>
            </a:r>
          </a:p>
          <a:p>
            <a:pPr lvl="2"/>
            <a:r>
              <a:rPr lang="is-IS" dirty="0"/>
              <a:t>Vaktavinnumenn sem vinna á næturnar fá mögulega lengri styttingu</a:t>
            </a:r>
          </a:p>
          <a:p>
            <a:r>
              <a:rPr lang="is-IS" dirty="0"/>
              <a:t>Jöfnun launa milli opinberrastarfsmanna og starfsmanna á almennum markaði.</a:t>
            </a:r>
          </a:p>
          <a:p>
            <a:pPr lvl="1"/>
            <a:r>
              <a:rPr lang="is-IS" dirty="0"/>
              <a:t>Höfum velt upp tillögu um að taka fyrstu skref með 3% hækkun á ári næstu 3 árin</a:t>
            </a:r>
          </a:p>
          <a:p>
            <a:endParaRPr lang="is-IS" dirty="0"/>
          </a:p>
          <a:p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19741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235C2-B738-43FD-B0CE-530EA0FAD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Ríkið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7B7FA0-62E4-4AF0-8BD8-FAAABFFAAB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Launaþróunartrygging</a:t>
            </a:r>
          </a:p>
          <a:p>
            <a:pPr lvl="1"/>
            <a:r>
              <a:rPr lang="is-IS" dirty="0"/>
              <a:t>Gerum kröfu um sama fyrirkomulag og var samið um á almenna</a:t>
            </a:r>
          </a:p>
          <a:p>
            <a:pPr marL="457200" lvl="1" indent="0">
              <a:buNone/>
            </a:pPr>
            <a:r>
              <a:rPr lang="is-IS" dirty="0"/>
              <a:t>vinnumarkaði</a:t>
            </a:r>
          </a:p>
          <a:p>
            <a:pPr marL="457200" lvl="1" indent="0">
              <a:buNone/>
            </a:pPr>
            <a:endParaRPr lang="is-IS" dirty="0"/>
          </a:p>
          <a:p>
            <a:r>
              <a:rPr lang="is-IS" dirty="0"/>
              <a:t>Breytingar á orlofsávinnslu</a:t>
            </a:r>
          </a:p>
          <a:p>
            <a:pPr lvl="1"/>
            <a:r>
              <a:rPr lang="is-IS" dirty="0"/>
              <a:t>Okkur hefur verið boðið að 30 dagarnir náist eftir 7-10 ára starfsaldur</a:t>
            </a:r>
          </a:p>
          <a:p>
            <a:pPr lvl="1"/>
            <a:r>
              <a:rPr lang="is-IS" dirty="0"/>
              <a:t>Við höfum viðrað hugmynd um 0-1-3 og að starfstími á öllum vinnumarkaði væri metinn í þessu tilliti</a:t>
            </a:r>
          </a:p>
          <a:p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39418728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138</Words>
  <Application>Microsoft Office PowerPoint</Application>
  <PresentationFormat>Widescreen</PresentationFormat>
  <Paragraphs>27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Trúnaðarmanna- og fulltrúaráðsfundur</vt:lpstr>
      <vt:lpstr>Kjarasamningsumræður</vt:lpstr>
      <vt:lpstr>Ríkið</vt:lpstr>
      <vt:lpstr>Ríkið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Trúnaðarmanna- og fulltrúaráðsfundur</dc:title>
  <dc:creator>Árni Stefán</dc:creator>
  <cp:lastModifiedBy>Jakobína Þórðardóttir</cp:lastModifiedBy>
  <cp:revision>10</cp:revision>
  <dcterms:created xsi:type="dcterms:W3CDTF">2019-04-26T11:28:46Z</dcterms:created>
  <dcterms:modified xsi:type="dcterms:W3CDTF">2019-06-27T11:24:24Z</dcterms:modified>
</cp:coreProperties>
</file>