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57" r:id="rId5"/>
    <p:sldId id="269" r:id="rId6"/>
    <p:sldId id="277" r:id="rId7"/>
    <p:sldId id="283" r:id="rId8"/>
    <p:sldId id="282" r:id="rId9"/>
    <p:sldId id="288" r:id="rId10"/>
    <p:sldId id="271" r:id="rId11"/>
    <p:sldId id="285" r:id="rId12"/>
    <p:sldId id="289" r:id="rId13"/>
    <p:sldId id="279" r:id="rId14"/>
    <p:sldId id="281" r:id="rId15"/>
    <p:sldId id="278" r:id="rId16"/>
    <p:sldId id="286" r:id="rId17"/>
    <p:sldId id="280" r:id="rId18"/>
    <p:sldId id="28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53"/>
    <a:srgbClr val="EA2C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247E5A-482F-4FE1-9EC5-0B6A93748210}" v="7" dt="2025-04-07T15:07:57.1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167"/>
    <p:restoredTop sz="94670"/>
  </p:normalViewPr>
  <p:slideViewPr>
    <p:cSldViewPr snapToGrid="0" snapToObjects="1">
      <p:cViewPr varScale="1">
        <p:scale>
          <a:sx n="102" d="100"/>
          <a:sy n="102" d="100"/>
        </p:scale>
        <p:origin x="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obína Þórðardóttir" userId="25336d48-7e0d-4c6d-a679-18fc367ff8f2" providerId="ADAL" clId="{B1247E5A-482F-4FE1-9EC5-0B6A93748210}"/>
    <pc:docChg chg="undo custSel addSld delSld modSld sldOrd">
      <pc:chgData name="Jakobína Þórðardóttir" userId="25336d48-7e0d-4c6d-a679-18fc367ff8f2" providerId="ADAL" clId="{B1247E5A-482F-4FE1-9EC5-0B6A93748210}" dt="2025-04-07T15:13:02.497" v="806" actId="790"/>
      <pc:docMkLst>
        <pc:docMk/>
      </pc:docMkLst>
      <pc:sldChg chg="addSp delSp modSp mod">
        <pc:chgData name="Jakobína Þórðardóttir" userId="25336d48-7e0d-4c6d-a679-18fc367ff8f2" providerId="ADAL" clId="{B1247E5A-482F-4FE1-9EC5-0B6A93748210}" dt="2025-04-07T14:59:46.239" v="738" actId="478"/>
        <pc:sldMkLst>
          <pc:docMk/>
          <pc:sldMk cId="1714282868" sldId="257"/>
        </pc:sldMkLst>
        <pc:spChg chg="add del mod">
          <ac:chgData name="Jakobína Þórðardóttir" userId="25336d48-7e0d-4c6d-a679-18fc367ff8f2" providerId="ADAL" clId="{B1247E5A-482F-4FE1-9EC5-0B6A93748210}" dt="2025-04-07T14:59:46.239" v="738" actId="478"/>
          <ac:spMkLst>
            <pc:docMk/>
            <pc:sldMk cId="1714282868" sldId="257"/>
            <ac:spMk id="2" creationId="{5F5434A8-28E7-D836-E8FA-09BA21F94752}"/>
          </ac:spMkLst>
        </pc:spChg>
      </pc:sldChg>
      <pc:sldChg chg="modSp mod">
        <pc:chgData name="Jakobína Þórðardóttir" userId="25336d48-7e0d-4c6d-a679-18fc367ff8f2" providerId="ADAL" clId="{B1247E5A-482F-4FE1-9EC5-0B6A93748210}" dt="2025-04-07T14:58:51.644" v="732" actId="2711"/>
        <pc:sldMkLst>
          <pc:docMk/>
          <pc:sldMk cId="1542674571" sldId="269"/>
        </pc:sldMkLst>
        <pc:spChg chg="mod">
          <ac:chgData name="Jakobína Þórðardóttir" userId="25336d48-7e0d-4c6d-a679-18fc367ff8f2" providerId="ADAL" clId="{B1247E5A-482F-4FE1-9EC5-0B6A93748210}" dt="2025-04-07T14:58:51.644" v="732" actId="2711"/>
          <ac:spMkLst>
            <pc:docMk/>
            <pc:sldMk cId="1542674571" sldId="269"/>
            <ac:spMk id="3" creationId="{00000000-0000-0000-0000-000000000000}"/>
          </ac:spMkLst>
        </pc:spChg>
      </pc:sldChg>
      <pc:sldChg chg="modSp mod">
        <pc:chgData name="Jakobína Þórðardóttir" userId="25336d48-7e0d-4c6d-a679-18fc367ff8f2" providerId="ADAL" clId="{B1247E5A-482F-4FE1-9EC5-0B6A93748210}" dt="2025-04-07T14:05:51.924" v="160" actId="20577"/>
        <pc:sldMkLst>
          <pc:docMk/>
          <pc:sldMk cId="1249174503" sldId="271"/>
        </pc:sldMkLst>
        <pc:spChg chg="mod">
          <ac:chgData name="Jakobína Þórðardóttir" userId="25336d48-7e0d-4c6d-a679-18fc367ff8f2" providerId="ADAL" clId="{B1247E5A-482F-4FE1-9EC5-0B6A93748210}" dt="2025-04-07T14:05:51.924" v="160" actId="20577"/>
          <ac:spMkLst>
            <pc:docMk/>
            <pc:sldMk cId="1249174503" sldId="271"/>
            <ac:spMk id="3" creationId="{00000000-0000-0000-0000-000000000000}"/>
          </ac:spMkLst>
        </pc:spChg>
      </pc:sldChg>
      <pc:sldChg chg="modSp del mod ord">
        <pc:chgData name="Jakobína Þórðardóttir" userId="25336d48-7e0d-4c6d-a679-18fc367ff8f2" providerId="ADAL" clId="{B1247E5A-482F-4FE1-9EC5-0B6A93748210}" dt="2025-04-07T14:30:26.381" v="595" actId="2696"/>
        <pc:sldMkLst>
          <pc:docMk/>
          <pc:sldMk cId="1773259551" sldId="276"/>
        </pc:sldMkLst>
        <pc:spChg chg="mod">
          <ac:chgData name="Jakobína Þórðardóttir" userId="25336d48-7e0d-4c6d-a679-18fc367ff8f2" providerId="ADAL" clId="{B1247E5A-482F-4FE1-9EC5-0B6A93748210}" dt="2025-04-07T14:13:08.680" v="182" actId="14100"/>
          <ac:spMkLst>
            <pc:docMk/>
            <pc:sldMk cId="1773259551" sldId="276"/>
            <ac:spMk id="2" creationId="{F42B4B91-92E7-BD56-35B7-D88503E766BC}"/>
          </ac:spMkLst>
        </pc:spChg>
        <pc:spChg chg="mod">
          <ac:chgData name="Jakobína Þórðardóttir" userId="25336d48-7e0d-4c6d-a679-18fc367ff8f2" providerId="ADAL" clId="{B1247E5A-482F-4FE1-9EC5-0B6A93748210}" dt="2025-04-07T14:19:02.439" v="281" actId="14100"/>
          <ac:spMkLst>
            <pc:docMk/>
            <pc:sldMk cId="1773259551" sldId="276"/>
            <ac:spMk id="3" creationId="{4D428DDB-FB2B-EA29-5505-E5392069798E}"/>
          </ac:spMkLst>
        </pc:spChg>
        <pc:picChg chg="mod">
          <ac:chgData name="Jakobína Þórðardóttir" userId="25336d48-7e0d-4c6d-a679-18fc367ff8f2" providerId="ADAL" clId="{B1247E5A-482F-4FE1-9EC5-0B6A93748210}" dt="2025-04-07T14:13:33.660" v="192" actId="1036"/>
          <ac:picMkLst>
            <pc:docMk/>
            <pc:sldMk cId="1773259551" sldId="276"/>
            <ac:picMk id="6" creationId="{32425F66-C204-0293-FB89-B61EA21A7855}"/>
          </ac:picMkLst>
        </pc:picChg>
        <pc:picChg chg="mod">
          <ac:chgData name="Jakobína Þórðardóttir" userId="25336d48-7e0d-4c6d-a679-18fc367ff8f2" providerId="ADAL" clId="{B1247E5A-482F-4FE1-9EC5-0B6A93748210}" dt="2025-04-07T14:13:19.481" v="185" actId="1076"/>
          <ac:picMkLst>
            <pc:docMk/>
            <pc:sldMk cId="1773259551" sldId="276"/>
            <ac:picMk id="8" creationId="{9446E9DF-8C3B-4657-652D-F05C30C568D7}"/>
          </ac:picMkLst>
        </pc:picChg>
      </pc:sldChg>
      <pc:sldChg chg="modSp mod">
        <pc:chgData name="Jakobína Þórðardóttir" userId="25336d48-7e0d-4c6d-a679-18fc367ff8f2" providerId="ADAL" clId="{B1247E5A-482F-4FE1-9EC5-0B6A93748210}" dt="2025-04-07T15:00:32.349" v="742" actId="255"/>
        <pc:sldMkLst>
          <pc:docMk/>
          <pc:sldMk cId="3549524538" sldId="277"/>
        </pc:sldMkLst>
        <pc:spChg chg="mod">
          <ac:chgData name="Jakobína Þórðardóttir" userId="25336d48-7e0d-4c6d-a679-18fc367ff8f2" providerId="ADAL" clId="{B1247E5A-482F-4FE1-9EC5-0B6A93748210}" dt="2025-04-07T15:00:14.601" v="740" actId="255"/>
          <ac:spMkLst>
            <pc:docMk/>
            <pc:sldMk cId="3549524538" sldId="277"/>
            <ac:spMk id="4" creationId="{250FA654-97B5-C731-4384-09C0A05C1569}"/>
          </ac:spMkLst>
        </pc:spChg>
        <pc:spChg chg="mod">
          <ac:chgData name="Jakobína Þórðardóttir" userId="25336d48-7e0d-4c6d-a679-18fc367ff8f2" providerId="ADAL" clId="{B1247E5A-482F-4FE1-9EC5-0B6A93748210}" dt="2025-04-07T15:00:32.349" v="742" actId="255"/>
          <ac:spMkLst>
            <pc:docMk/>
            <pc:sldMk cId="3549524538" sldId="277"/>
            <ac:spMk id="8" creationId="{0EC21C05-904A-8A5E-E658-6DA0530B62CE}"/>
          </ac:spMkLst>
        </pc:spChg>
      </pc:sldChg>
      <pc:sldChg chg="modSp mod">
        <pc:chgData name="Jakobína Þórðardóttir" userId="25336d48-7e0d-4c6d-a679-18fc367ff8f2" providerId="ADAL" clId="{B1247E5A-482F-4FE1-9EC5-0B6A93748210}" dt="2025-04-07T14:37:05.704" v="663" actId="14100"/>
        <pc:sldMkLst>
          <pc:docMk/>
          <pc:sldMk cId="1379488711" sldId="278"/>
        </pc:sldMkLst>
        <pc:spChg chg="mod">
          <ac:chgData name="Jakobína Þórðardóttir" userId="25336d48-7e0d-4c6d-a679-18fc367ff8f2" providerId="ADAL" clId="{B1247E5A-482F-4FE1-9EC5-0B6A93748210}" dt="2025-04-07T14:36:34.490" v="661" actId="2711"/>
          <ac:spMkLst>
            <pc:docMk/>
            <pc:sldMk cId="1379488711" sldId="278"/>
            <ac:spMk id="2" creationId="{008700DB-AAA9-E00D-B78D-2212AFA9FF8D}"/>
          </ac:spMkLst>
        </pc:spChg>
        <pc:spChg chg="mod">
          <ac:chgData name="Jakobína Þórðardóttir" userId="25336d48-7e0d-4c6d-a679-18fc367ff8f2" providerId="ADAL" clId="{B1247E5A-482F-4FE1-9EC5-0B6A93748210}" dt="2025-04-07T14:37:05.704" v="663" actId="14100"/>
          <ac:spMkLst>
            <pc:docMk/>
            <pc:sldMk cId="1379488711" sldId="278"/>
            <ac:spMk id="3" creationId="{66295CAC-A15A-D1D5-C11C-F8F19C3944E1}"/>
          </ac:spMkLst>
        </pc:spChg>
      </pc:sldChg>
      <pc:sldChg chg="modSp mod">
        <pc:chgData name="Jakobína Þórðardóttir" userId="25336d48-7e0d-4c6d-a679-18fc367ff8f2" providerId="ADAL" clId="{B1247E5A-482F-4FE1-9EC5-0B6A93748210}" dt="2025-04-07T14:32:38.760" v="619" actId="20577"/>
        <pc:sldMkLst>
          <pc:docMk/>
          <pc:sldMk cId="4157290650" sldId="279"/>
        </pc:sldMkLst>
        <pc:spChg chg="mod">
          <ac:chgData name="Jakobína Þórðardóttir" userId="25336d48-7e0d-4c6d-a679-18fc367ff8f2" providerId="ADAL" clId="{B1247E5A-482F-4FE1-9EC5-0B6A93748210}" dt="2025-04-07T14:31:33.995" v="615" actId="1035"/>
          <ac:spMkLst>
            <pc:docMk/>
            <pc:sldMk cId="4157290650" sldId="279"/>
            <ac:spMk id="2" creationId="{962EF8DE-A2E0-A40F-3F0E-FCC55AC66F24}"/>
          </ac:spMkLst>
        </pc:spChg>
        <pc:spChg chg="mod">
          <ac:chgData name="Jakobína Þórðardóttir" userId="25336d48-7e0d-4c6d-a679-18fc367ff8f2" providerId="ADAL" clId="{B1247E5A-482F-4FE1-9EC5-0B6A93748210}" dt="2025-04-07T14:32:38.760" v="619" actId="20577"/>
          <ac:spMkLst>
            <pc:docMk/>
            <pc:sldMk cId="4157290650" sldId="279"/>
            <ac:spMk id="3" creationId="{485539FA-4B97-A54F-1213-C0C4B8A18541}"/>
          </ac:spMkLst>
        </pc:spChg>
      </pc:sldChg>
      <pc:sldChg chg="modSp mod">
        <pc:chgData name="Jakobína Þórðardóttir" userId="25336d48-7e0d-4c6d-a679-18fc367ff8f2" providerId="ADAL" clId="{B1247E5A-482F-4FE1-9EC5-0B6A93748210}" dt="2025-04-07T15:08:38.954" v="780" actId="20577"/>
        <pc:sldMkLst>
          <pc:docMk/>
          <pc:sldMk cId="1055512800" sldId="280"/>
        </pc:sldMkLst>
        <pc:spChg chg="mod">
          <ac:chgData name="Jakobína Þórðardóttir" userId="25336d48-7e0d-4c6d-a679-18fc367ff8f2" providerId="ADAL" clId="{B1247E5A-482F-4FE1-9EC5-0B6A93748210}" dt="2025-04-07T15:05:42.772" v="763" actId="14100"/>
          <ac:spMkLst>
            <pc:docMk/>
            <pc:sldMk cId="1055512800" sldId="280"/>
            <ac:spMk id="2" creationId="{CD9A356E-AFDA-C02F-2B10-FBAE8D10455E}"/>
          </ac:spMkLst>
        </pc:spChg>
        <pc:spChg chg="mod">
          <ac:chgData name="Jakobína Þórðardóttir" userId="25336d48-7e0d-4c6d-a679-18fc367ff8f2" providerId="ADAL" clId="{B1247E5A-482F-4FE1-9EC5-0B6A93748210}" dt="2025-04-07T15:08:38.954" v="780" actId="20577"/>
          <ac:spMkLst>
            <pc:docMk/>
            <pc:sldMk cId="1055512800" sldId="280"/>
            <ac:spMk id="3" creationId="{BC567D7C-6F11-3C4E-BD94-ACD9C3757AD6}"/>
          </ac:spMkLst>
        </pc:spChg>
      </pc:sldChg>
      <pc:sldChg chg="modSp mod">
        <pc:chgData name="Jakobína Þórðardóttir" userId="25336d48-7e0d-4c6d-a679-18fc367ff8f2" providerId="ADAL" clId="{B1247E5A-482F-4FE1-9EC5-0B6A93748210}" dt="2025-04-07T14:36:01.545" v="657" actId="1035"/>
        <pc:sldMkLst>
          <pc:docMk/>
          <pc:sldMk cId="2597238011" sldId="281"/>
        </pc:sldMkLst>
        <pc:spChg chg="mod">
          <ac:chgData name="Jakobína Þórðardóttir" userId="25336d48-7e0d-4c6d-a679-18fc367ff8f2" providerId="ADAL" clId="{B1247E5A-482F-4FE1-9EC5-0B6A93748210}" dt="2025-04-07T14:36:01.545" v="657" actId="1035"/>
          <ac:spMkLst>
            <pc:docMk/>
            <pc:sldMk cId="2597238011" sldId="281"/>
            <ac:spMk id="2" creationId="{7378A591-1BA2-3D3D-C570-68CA31DA3054}"/>
          </ac:spMkLst>
        </pc:spChg>
        <pc:spChg chg="mod">
          <ac:chgData name="Jakobína Þórðardóttir" userId="25336d48-7e0d-4c6d-a679-18fc367ff8f2" providerId="ADAL" clId="{B1247E5A-482F-4FE1-9EC5-0B6A93748210}" dt="2025-04-07T14:35:52.208" v="644" actId="1035"/>
          <ac:spMkLst>
            <pc:docMk/>
            <pc:sldMk cId="2597238011" sldId="281"/>
            <ac:spMk id="3" creationId="{6CD6319D-3980-5356-AEF4-EA106D147B80}"/>
          </ac:spMkLst>
        </pc:spChg>
      </pc:sldChg>
      <pc:sldChg chg="modSp mod">
        <pc:chgData name="Jakobína Þórðardóttir" userId="25336d48-7e0d-4c6d-a679-18fc367ff8f2" providerId="ADAL" clId="{B1247E5A-482F-4FE1-9EC5-0B6A93748210}" dt="2025-04-07T14:00:29.461" v="138" actId="14100"/>
        <pc:sldMkLst>
          <pc:docMk/>
          <pc:sldMk cId="1702417781" sldId="282"/>
        </pc:sldMkLst>
        <pc:spChg chg="mod">
          <ac:chgData name="Jakobína Þórðardóttir" userId="25336d48-7e0d-4c6d-a679-18fc367ff8f2" providerId="ADAL" clId="{B1247E5A-482F-4FE1-9EC5-0B6A93748210}" dt="2025-04-07T14:00:29.461" v="138" actId="14100"/>
          <ac:spMkLst>
            <pc:docMk/>
            <pc:sldMk cId="1702417781" sldId="282"/>
            <ac:spMk id="3" creationId="{2B42199D-B1F4-6F3C-A557-D7354BC3A195}"/>
          </ac:spMkLst>
        </pc:spChg>
        <pc:spChg chg="mod">
          <ac:chgData name="Jakobína Þórðardóttir" userId="25336d48-7e0d-4c6d-a679-18fc367ff8f2" providerId="ADAL" clId="{B1247E5A-482F-4FE1-9EC5-0B6A93748210}" dt="2025-04-07T13:59:28.579" v="129" actId="255"/>
          <ac:spMkLst>
            <pc:docMk/>
            <pc:sldMk cId="1702417781" sldId="282"/>
            <ac:spMk id="5" creationId="{0708111A-A89F-72D7-C103-21671B766E38}"/>
          </ac:spMkLst>
        </pc:spChg>
      </pc:sldChg>
      <pc:sldChg chg="delSp modSp mod">
        <pc:chgData name="Jakobína Þórðardóttir" userId="25336d48-7e0d-4c6d-a679-18fc367ff8f2" providerId="ADAL" clId="{B1247E5A-482F-4FE1-9EC5-0B6A93748210}" dt="2025-04-07T13:57:40.690" v="124" actId="478"/>
        <pc:sldMkLst>
          <pc:docMk/>
          <pc:sldMk cId="1197004009" sldId="283"/>
        </pc:sldMkLst>
        <pc:spChg chg="mod">
          <ac:chgData name="Jakobína Þórðardóttir" userId="25336d48-7e0d-4c6d-a679-18fc367ff8f2" providerId="ADAL" clId="{B1247E5A-482F-4FE1-9EC5-0B6A93748210}" dt="2025-04-07T13:57:37.014" v="123" actId="20577"/>
          <ac:spMkLst>
            <pc:docMk/>
            <pc:sldMk cId="1197004009" sldId="283"/>
            <ac:spMk id="3" creationId="{DAD3BDAC-CB3C-0B3E-551B-E4AAD4D8CB00}"/>
          </ac:spMkLst>
        </pc:spChg>
        <pc:picChg chg="del mod">
          <ac:chgData name="Jakobína Þórðardóttir" userId="25336d48-7e0d-4c6d-a679-18fc367ff8f2" providerId="ADAL" clId="{B1247E5A-482F-4FE1-9EC5-0B6A93748210}" dt="2025-04-07T13:57:40.690" v="124" actId="478"/>
          <ac:picMkLst>
            <pc:docMk/>
            <pc:sldMk cId="1197004009" sldId="283"/>
            <ac:picMk id="6" creationId="{49DE762A-05DD-683D-D807-7405514D3469}"/>
          </ac:picMkLst>
        </pc:picChg>
      </pc:sldChg>
      <pc:sldChg chg="modSp mod">
        <pc:chgData name="Jakobína Þórðardóttir" userId="25336d48-7e0d-4c6d-a679-18fc367ff8f2" providerId="ADAL" clId="{B1247E5A-482F-4FE1-9EC5-0B6A93748210}" dt="2025-04-07T15:13:02.497" v="806" actId="790"/>
        <pc:sldMkLst>
          <pc:docMk/>
          <pc:sldMk cId="1988482230" sldId="284"/>
        </pc:sldMkLst>
        <pc:spChg chg="mod">
          <ac:chgData name="Jakobína Þórðardóttir" userId="25336d48-7e0d-4c6d-a679-18fc367ff8f2" providerId="ADAL" clId="{B1247E5A-482F-4FE1-9EC5-0B6A93748210}" dt="2025-04-07T15:13:02.497" v="806" actId="790"/>
          <ac:spMkLst>
            <pc:docMk/>
            <pc:sldMk cId="1988482230" sldId="284"/>
            <ac:spMk id="3" creationId="{3F65F660-8DF6-5877-BE4C-F445571731F0}"/>
          </ac:spMkLst>
        </pc:spChg>
      </pc:sldChg>
      <pc:sldChg chg="modSp mod">
        <pc:chgData name="Jakobína Þórðardóttir" userId="25336d48-7e0d-4c6d-a679-18fc367ff8f2" providerId="ADAL" clId="{B1247E5A-482F-4FE1-9EC5-0B6A93748210}" dt="2025-04-07T15:02:23.034" v="748" actId="20577"/>
        <pc:sldMkLst>
          <pc:docMk/>
          <pc:sldMk cId="43173913" sldId="285"/>
        </pc:sldMkLst>
        <pc:spChg chg="mod">
          <ac:chgData name="Jakobína Þórðardóttir" userId="25336d48-7e0d-4c6d-a679-18fc367ff8f2" providerId="ADAL" clId="{B1247E5A-482F-4FE1-9EC5-0B6A93748210}" dt="2025-04-07T15:02:23.034" v="748" actId="20577"/>
          <ac:spMkLst>
            <pc:docMk/>
            <pc:sldMk cId="43173913" sldId="285"/>
            <ac:spMk id="3" creationId="{70D02302-2F27-F7CB-630B-CD88F8443F55}"/>
          </ac:spMkLst>
        </pc:spChg>
      </pc:sldChg>
      <pc:sldChg chg="addSp modSp mod">
        <pc:chgData name="Jakobína Þórðardóttir" userId="25336d48-7e0d-4c6d-a679-18fc367ff8f2" providerId="ADAL" clId="{B1247E5A-482F-4FE1-9EC5-0B6A93748210}" dt="2025-04-07T15:08:46.699" v="781" actId="20577"/>
        <pc:sldMkLst>
          <pc:docMk/>
          <pc:sldMk cId="1707592521" sldId="286"/>
        </pc:sldMkLst>
        <pc:spChg chg="mod">
          <ac:chgData name="Jakobína Þórðardóttir" userId="25336d48-7e0d-4c6d-a679-18fc367ff8f2" providerId="ADAL" clId="{B1247E5A-482F-4FE1-9EC5-0B6A93748210}" dt="2025-04-07T15:07:30.724" v="770" actId="255"/>
          <ac:spMkLst>
            <pc:docMk/>
            <pc:sldMk cId="1707592521" sldId="286"/>
            <ac:spMk id="2" creationId="{A3CAA5ED-9ACB-CAE5-CA0F-55F8D711306E}"/>
          </ac:spMkLst>
        </pc:spChg>
        <pc:spChg chg="add mod">
          <ac:chgData name="Jakobína Þórðardóttir" userId="25336d48-7e0d-4c6d-a679-18fc367ff8f2" providerId="ADAL" clId="{B1247E5A-482F-4FE1-9EC5-0B6A93748210}" dt="2025-04-07T15:08:46.699" v="781" actId="20577"/>
          <ac:spMkLst>
            <pc:docMk/>
            <pc:sldMk cId="1707592521" sldId="286"/>
            <ac:spMk id="3" creationId="{2C7ACC94-82AF-300B-2407-6E302CB41329}"/>
          </ac:spMkLst>
        </pc:spChg>
      </pc:sldChg>
      <pc:sldChg chg="modSp mod">
        <pc:chgData name="Jakobína Þórðardóttir" userId="25336d48-7e0d-4c6d-a679-18fc367ff8f2" providerId="ADAL" clId="{B1247E5A-482F-4FE1-9EC5-0B6A93748210}" dt="2025-04-07T14:03:14.624" v="149" actId="20577"/>
        <pc:sldMkLst>
          <pc:docMk/>
          <pc:sldMk cId="20218888" sldId="288"/>
        </pc:sldMkLst>
        <pc:spChg chg="mod">
          <ac:chgData name="Jakobína Þórðardóttir" userId="25336d48-7e0d-4c6d-a679-18fc367ff8f2" providerId="ADAL" clId="{B1247E5A-482F-4FE1-9EC5-0B6A93748210}" dt="2025-04-07T14:03:14.624" v="149" actId="20577"/>
          <ac:spMkLst>
            <pc:docMk/>
            <pc:sldMk cId="20218888" sldId="288"/>
            <ac:spMk id="2" creationId="{C4E0BD17-3062-3276-5393-C088FE9E1075}"/>
          </ac:spMkLst>
        </pc:spChg>
      </pc:sldChg>
      <pc:sldChg chg="new del">
        <pc:chgData name="Jakobína Þórðardóttir" userId="25336d48-7e0d-4c6d-a679-18fc367ff8f2" providerId="ADAL" clId="{B1247E5A-482F-4FE1-9EC5-0B6A93748210}" dt="2025-04-07T14:13:46.401" v="193" actId="2696"/>
        <pc:sldMkLst>
          <pc:docMk/>
          <pc:sldMk cId="708499896" sldId="289"/>
        </pc:sldMkLst>
      </pc:sldChg>
      <pc:sldChg chg="addSp delSp modSp new mod ord">
        <pc:chgData name="Jakobína Þórðardóttir" userId="25336d48-7e0d-4c6d-a679-18fc367ff8f2" providerId="ADAL" clId="{B1247E5A-482F-4FE1-9EC5-0B6A93748210}" dt="2025-04-07T15:10:54.292" v="798" actId="14100"/>
        <pc:sldMkLst>
          <pc:docMk/>
          <pc:sldMk cId="4024468188" sldId="289"/>
        </pc:sldMkLst>
        <pc:spChg chg="mod">
          <ac:chgData name="Jakobína Þórðardóttir" userId="25336d48-7e0d-4c6d-a679-18fc367ff8f2" providerId="ADAL" clId="{B1247E5A-482F-4FE1-9EC5-0B6A93748210}" dt="2025-04-07T14:33:55.830" v="624" actId="27636"/>
          <ac:spMkLst>
            <pc:docMk/>
            <pc:sldMk cId="4024468188" sldId="289"/>
            <ac:spMk id="2" creationId="{01DD8B81-FEBE-3472-2FB5-7724D6417D04}"/>
          </ac:spMkLst>
        </pc:spChg>
        <pc:spChg chg="mod">
          <ac:chgData name="Jakobína Þórðardóttir" userId="25336d48-7e0d-4c6d-a679-18fc367ff8f2" providerId="ADAL" clId="{B1247E5A-482F-4FE1-9EC5-0B6A93748210}" dt="2025-04-07T15:10:39.252" v="795" actId="255"/>
          <ac:spMkLst>
            <pc:docMk/>
            <pc:sldMk cId="4024468188" sldId="289"/>
            <ac:spMk id="3" creationId="{D606CEE4-8614-5198-EC19-85271763ADE7}"/>
          </ac:spMkLst>
        </pc:spChg>
        <pc:spChg chg="del">
          <ac:chgData name="Jakobína Þórðardóttir" userId="25336d48-7e0d-4c6d-a679-18fc367ff8f2" providerId="ADAL" clId="{B1247E5A-482F-4FE1-9EC5-0B6A93748210}" dt="2025-04-07T14:17:56.854" v="273" actId="478"/>
          <ac:spMkLst>
            <pc:docMk/>
            <pc:sldMk cId="4024468188" sldId="289"/>
            <ac:spMk id="4" creationId="{922C56A2-C535-3D75-A8B9-CCF5CFBE5708}"/>
          </ac:spMkLst>
        </pc:spChg>
        <pc:spChg chg="mod">
          <ac:chgData name="Jakobína Þórðardóttir" userId="25336d48-7e0d-4c6d-a679-18fc367ff8f2" providerId="ADAL" clId="{B1247E5A-482F-4FE1-9EC5-0B6A93748210}" dt="2025-04-07T15:10:54.292" v="798" actId="14100"/>
          <ac:spMkLst>
            <pc:docMk/>
            <pc:sldMk cId="4024468188" sldId="289"/>
            <ac:spMk id="5" creationId="{267F2735-510C-5B89-6E8D-2C71B92B4064}"/>
          </ac:spMkLst>
        </pc:spChg>
        <pc:spChg chg="add mod">
          <ac:chgData name="Jakobína Þórðardóttir" userId="25336d48-7e0d-4c6d-a679-18fc367ff8f2" providerId="ADAL" clId="{B1247E5A-482F-4FE1-9EC5-0B6A93748210}" dt="2025-04-07T14:16:25.566" v="212"/>
          <ac:spMkLst>
            <pc:docMk/>
            <pc:sldMk cId="4024468188" sldId="289"/>
            <ac:spMk id="6" creationId="{D6F69271-0763-AE81-1334-70695D20974E}"/>
          </ac:spMkLst>
        </pc:spChg>
        <pc:picChg chg="add del mod">
          <ac:chgData name="Jakobína Þórðardóttir" userId="25336d48-7e0d-4c6d-a679-18fc367ff8f2" providerId="ADAL" clId="{B1247E5A-482F-4FE1-9EC5-0B6A93748210}" dt="2025-04-07T14:18:32.062" v="277" actId="478"/>
          <ac:picMkLst>
            <pc:docMk/>
            <pc:sldMk cId="4024468188" sldId="289"/>
            <ac:picMk id="7" creationId="{A59711D1-33ED-D601-3093-3A18D2D5E29B}"/>
          </ac:picMkLst>
        </pc:picChg>
        <pc:picChg chg="add mod">
          <ac:chgData name="Jakobína Þórðardóttir" userId="25336d48-7e0d-4c6d-a679-18fc367ff8f2" providerId="ADAL" clId="{B1247E5A-482F-4FE1-9EC5-0B6A93748210}" dt="2025-04-07T14:19:39.568" v="312" actId="14100"/>
          <ac:picMkLst>
            <pc:docMk/>
            <pc:sldMk cId="4024468188" sldId="289"/>
            <ac:picMk id="8" creationId="{5160219A-EB15-8763-1BE6-0185CD503A9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D5A265-5DD0-2C43-90AD-0165B732E3D6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9F196-DC6E-9141-808F-6B40ACF39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55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9F196-DC6E-9141-808F-6B40ACF39C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0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9F196-DC6E-9141-808F-6B40ACF39C4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09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E308E-0252-D0D5-3CB6-A6C410C96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BE1A3B-14A4-7D5E-A443-57C472D23C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BFA65A-3847-F3BE-F977-889315B00B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448FD4-17F4-69D9-16D4-4AF15975B6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9F196-DC6E-9141-808F-6B40ACF39C4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68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Forsíða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1399013"/>
            <a:ext cx="9144000" cy="169381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6000"/>
              </a:lnSpc>
              <a:defRPr sz="5000" b="1" baseline="0">
                <a:solidFill>
                  <a:srgbClr val="002853"/>
                </a:solidFill>
              </a:defRPr>
            </a:lvl1pPr>
          </a:lstStyle>
          <a:p>
            <a:r>
              <a:rPr lang="en-US" dirty="0" err="1"/>
              <a:t>Fyrirsögn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tveim</a:t>
            </a:r>
            <a:br>
              <a:rPr lang="en-US" dirty="0"/>
            </a:br>
            <a:r>
              <a:rPr lang="en-US" dirty="0" err="1"/>
              <a:t>línum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meira</a:t>
            </a:r>
            <a:r>
              <a:rPr lang="en-US" dirty="0"/>
              <a:t> </a:t>
            </a:r>
            <a:r>
              <a:rPr lang="en-US" dirty="0" err="1"/>
              <a:t>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19200" y="3319649"/>
            <a:ext cx="9144000" cy="28122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mtClean="0">
                <a:effectLst/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Olore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comnistio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maion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rempel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ipicid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eatecto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mosa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cullaut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inulpa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dolupit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este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ipsumque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lab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ipiciliqui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dolorem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nonsero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torios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etum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faccatio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molorru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ptaquaturit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ad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mollaudit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.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Amet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ipsum. In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estiaes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cidicii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stiatem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nit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laut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maxim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fugita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quo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iumquiat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pellacilitas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debisti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uritas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conserum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harum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que mi,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odiSaeptatent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atatur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?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Ecepedi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psapel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imusa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secae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lam, qui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apitam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as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millupti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diciis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asped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quist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sequaer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ehendendios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inimint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ulpa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ex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essentem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imagnimus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doluptaturio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et lit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hilUr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?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Acil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aspitatem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re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odisto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exeribustem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dolorum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quodigentis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eosam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officto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to et,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omnim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acilibusam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quia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voloritio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omnim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re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verum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essimus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repe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dolorum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quam,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nobisqui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que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deniminvenis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berspid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endignatem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exeruptae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illest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asimet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ex et et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molupta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turiti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iunt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enes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vendign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atquat.Untia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voluption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porum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fuga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.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Iciis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exerferae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perehent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re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deressed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autem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vollata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tiatquam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consecatium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ersperatis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a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cor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molo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velecuptam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sundipiendi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qui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nonsequ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asinto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to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ditTe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quam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facientiasi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latisquist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quos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iminciu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ntintem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venis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liae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dolorrumet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omnisciis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dusam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adiori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doles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untiis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repel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escia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nimusam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lam que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ma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vollupt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ionsentotate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nonet, qui deles et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audanih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illesequam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utatur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modi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venimolorpor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aliquas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eFerumquia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voloraecerem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recati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ipsunt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repta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quam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exceat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4" y="457200"/>
            <a:ext cx="1212161" cy="352265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454955" y="492720"/>
            <a:ext cx="1774825" cy="2508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400" b="0" i="0" dirty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Titill</a:t>
            </a:r>
            <a:r>
              <a:rPr lang="en-US" sz="1400" b="0" i="0" baseline="0" dirty="0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400" b="0" i="0" baseline="0" dirty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kynningar</a:t>
            </a:r>
            <a:endParaRPr lang="en-US" sz="1400" dirty="0">
              <a:solidFill>
                <a:srgbClr val="EA2C4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1399013"/>
            <a:ext cx="7117976" cy="169381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6000"/>
              </a:lnSpc>
              <a:defRPr sz="5000" b="1" baseline="0">
                <a:solidFill>
                  <a:srgbClr val="002853"/>
                </a:solidFill>
              </a:defRPr>
            </a:lvl1pPr>
          </a:lstStyle>
          <a:p>
            <a:r>
              <a:rPr lang="en-US" dirty="0" err="1"/>
              <a:t>Fyrirsögn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tveim</a:t>
            </a:r>
            <a:br>
              <a:rPr lang="en-US" dirty="0"/>
            </a:br>
            <a:r>
              <a:rPr lang="en-US" dirty="0" err="1"/>
              <a:t>línum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meira</a:t>
            </a:r>
            <a:r>
              <a:rPr lang="en-US" dirty="0"/>
              <a:t> </a:t>
            </a:r>
            <a:r>
              <a:rPr lang="en-US" dirty="0" err="1"/>
              <a:t>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19200" y="3319649"/>
            <a:ext cx="7117976" cy="28122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mtClean="0">
                <a:effectLst/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Olore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comnistio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maion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rempel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ipicid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eatecto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mosa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cullaut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inulpa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dolupit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este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ipsumque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lab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ipiciliqui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dolorem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nonsero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torios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etum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faccatio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molorru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ptaquaturit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ad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mollaudit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.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Amet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ipsum. In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estiaes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cidicii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stiatem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nit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laut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maxim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fugita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quo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iumquiat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pellacilitas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debisti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uritas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conserum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harum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que mi,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odiSaeptatent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atatur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?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Ecepedi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psapel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imusa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secae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lam, qui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apitam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as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millupti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diciis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asped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quist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sequaer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ehendendios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inimint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ulpa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ex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essentem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imagnimus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doluptaturio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et lit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hilUr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?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Acil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aspitatem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re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odisto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exeribustem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dolorum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quodigentis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eosam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officto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to et,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omnim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acilibusam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quia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voloritio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omnim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re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verum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essimus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repe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dolorum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quam,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nobisqui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que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deniminvenis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berspid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endignatem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exeruptae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illest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asimet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ex et et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molupta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turiti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iunt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enes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vendign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atquat.Untia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voluption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porum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fuga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.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Iciis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exerferae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perehent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re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deressed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autem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vollata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tiatquam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consecatium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ersperatis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a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cor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molo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velecuptam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sundipiendi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qui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nonsequ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asinto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to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ditTe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quam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facientiasi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latisquist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quos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iminciu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ntintem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venis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liae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dolorrumet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omnisciis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dusam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adiori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4" y="457200"/>
            <a:ext cx="1212161" cy="352265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454955" y="492720"/>
            <a:ext cx="1774825" cy="2508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400" b="0" i="0" dirty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Titill</a:t>
            </a:r>
            <a:r>
              <a:rPr lang="en-US" sz="1400" b="0" i="0" baseline="0" dirty="0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400" b="0" i="0" baseline="0" dirty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kynningar</a:t>
            </a:r>
            <a:endParaRPr lang="en-US" sz="1400" dirty="0">
              <a:solidFill>
                <a:srgbClr val="EA2C4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471646" y="0"/>
            <a:ext cx="372035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1399013"/>
            <a:ext cx="9144000" cy="169381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6000"/>
              </a:lnSpc>
              <a:defRPr sz="5000" b="1" baseline="0">
                <a:solidFill>
                  <a:srgbClr val="002853"/>
                </a:solidFill>
              </a:defRPr>
            </a:lvl1pPr>
          </a:lstStyle>
          <a:p>
            <a:r>
              <a:rPr lang="en-US" dirty="0" err="1"/>
              <a:t>Fyrirsögn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tveim</a:t>
            </a:r>
            <a:br>
              <a:rPr lang="en-US" dirty="0"/>
            </a:br>
            <a:r>
              <a:rPr lang="en-US" dirty="0" err="1"/>
              <a:t>línum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meira</a:t>
            </a:r>
            <a:r>
              <a:rPr lang="en-US" dirty="0"/>
              <a:t> </a:t>
            </a:r>
            <a:r>
              <a:rPr lang="en-US" dirty="0" err="1"/>
              <a:t>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19200" y="3319649"/>
            <a:ext cx="4491318" cy="28122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mtClean="0">
                <a:effectLst/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Olore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comnistio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maion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rempel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ipicid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eatecto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mosa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cullaut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inulpa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dolupit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este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ipsumque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lab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ipiciliqui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dolorem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nonsero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torios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etum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faccatio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molorru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ptaquaturit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ad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mollaudit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.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Amet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ipsum. In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estiaes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cidicii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stiatem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nit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laut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maxim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fugita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quo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iumquiat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pellacilitas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debisti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uritas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conserum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harum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que mi,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odiSaeptatent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atatur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?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Ecepedi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psapel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imusa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secae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lam, qui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apitam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as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millupti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diciis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asped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quist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sequaer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ehendendios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inimint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ulpa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ex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essentem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imagnimus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doluptaturio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et lit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hilUr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?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Acil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aspitatem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re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odisto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exeribustem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dolorum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quodigentis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eosam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officto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to et,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omnim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acilibusam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quia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voloritio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omnim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re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verum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essimus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repe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4" y="457200"/>
            <a:ext cx="1212161" cy="352265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454955" y="492720"/>
            <a:ext cx="1774825" cy="2508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400" b="0" i="0" dirty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Titill</a:t>
            </a:r>
            <a:r>
              <a:rPr lang="en-US" sz="1400" b="0" i="0" baseline="0" dirty="0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400" b="0" i="0" baseline="0" dirty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kynningar</a:t>
            </a:r>
            <a:endParaRPr lang="en-US" sz="1400" dirty="0">
              <a:solidFill>
                <a:srgbClr val="EA2C4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872162" y="3319463"/>
            <a:ext cx="4491038" cy="28130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Olore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comnistio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maion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rempel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ipicid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eatecto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mosa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cullaut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inulpa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dolupit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este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ipsumque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lab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ipiciliqui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dolorem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nonsero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torios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etum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faccatio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molorru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ptaquaturit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ad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mollaudit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.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Amet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ipsum. In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estiaes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cidicii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stiatem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nit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laut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maxim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fugita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quo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iumquiat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pellacilitas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debisti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uritas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conserum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harum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que mi,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odiSaeptatent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atatur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?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Ecepedi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psapel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imusa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secae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lam, qui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apitam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as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millupti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diciis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asped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quist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sequaer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ehendendios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inimint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ulpa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ex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essentem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imagnimus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doluptaturio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et lit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hilUr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?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Acil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aspitatem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re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aut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odisto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exeribustem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dolorum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quodigentis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eosam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officto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to et,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omnim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nam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acilibusam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quia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voloritio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omnim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re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verum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essimus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mos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et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repe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1399013"/>
            <a:ext cx="9144000" cy="169381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6000"/>
              </a:lnSpc>
              <a:defRPr sz="5000" b="1" baseline="0">
                <a:solidFill>
                  <a:srgbClr val="002853"/>
                </a:solidFill>
              </a:defRPr>
            </a:lvl1pPr>
          </a:lstStyle>
          <a:p>
            <a:r>
              <a:rPr lang="en-US" dirty="0" err="1"/>
              <a:t>Fyrirsögn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tveim</a:t>
            </a:r>
            <a:br>
              <a:rPr lang="en-US" dirty="0"/>
            </a:br>
            <a:r>
              <a:rPr lang="en-US" dirty="0" err="1"/>
              <a:t>línum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meira</a:t>
            </a:r>
            <a:r>
              <a:rPr lang="en-US" dirty="0"/>
              <a:t> </a:t>
            </a:r>
            <a:r>
              <a:rPr lang="en-US" dirty="0" err="1"/>
              <a:t>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19200" y="3319649"/>
            <a:ext cx="4491318" cy="28122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A2C42"/>
              </a:buClr>
              <a:buSzTx/>
              <a:buFont typeface="Arial" charset="0"/>
              <a:buChar char="•"/>
              <a:tabLst/>
              <a:defRPr lang="en-US" baseline="0" smtClean="0">
                <a:effectLst/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4" y="457200"/>
            <a:ext cx="1212161" cy="352265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454955" y="492720"/>
            <a:ext cx="1774825" cy="2508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400" b="0" i="0" dirty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Titill</a:t>
            </a:r>
            <a:r>
              <a:rPr lang="en-US" sz="1400" b="0" i="0" baseline="0" dirty="0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400" b="0" i="0" baseline="0" dirty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kynningar</a:t>
            </a:r>
            <a:endParaRPr lang="en-US" sz="1400" dirty="0">
              <a:solidFill>
                <a:srgbClr val="EA2C4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862638" y="3319463"/>
            <a:ext cx="4500562" cy="28130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rgbClr val="EA2C42"/>
              </a:buClr>
              <a:defRPr sz="1400" b="0" i="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  <a:p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Punktur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með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skemmtilegri</a:t>
            </a:r>
            <a:r>
              <a:rPr lang="en-US" dirty="0">
                <a:solidFill>
                  <a:srgbClr val="003766"/>
                </a:solidFill>
                <a:effectLst/>
                <a:latin typeface="Helvetica Neue" charset="0"/>
              </a:rPr>
              <a:t> </a:t>
            </a:r>
            <a:r>
              <a:rPr lang="en-US" dirty="0" err="1">
                <a:solidFill>
                  <a:srgbClr val="003766"/>
                </a:solidFill>
                <a:effectLst/>
                <a:latin typeface="Helvetica Neue" charset="0"/>
              </a:rPr>
              <a:t>staðreynd</a:t>
            </a:r>
            <a:endParaRPr lang="en-US" dirty="0">
              <a:solidFill>
                <a:srgbClr val="003766"/>
              </a:solidFill>
              <a:effectLst/>
              <a:latin typeface="Helvetica Neue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1399013"/>
            <a:ext cx="9144000" cy="169381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6000"/>
              </a:lnSpc>
              <a:defRPr sz="5000" b="1" baseline="0">
                <a:solidFill>
                  <a:srgbClr val="002853"/>
                </a:solidFill>
              </a:defRPr>
            </a:lvl1pPr>
          </a:lstStyle>
          <a:p>
            <a:r>
              <a:rPr lang="en-US" dirty="0" err="1"/>
              <a:t>Fyrirsögn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tveim</a:t>
            </a:r>
            <a:br>
              <a:rPr lang="en-US" dirty="0"/>
            </a:br>
            <a:r>
              <a:rPr lang="en-US" dirty="0" err="1"/>
              <a:t>línum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meira</a:t>
            </a:r>
            <a:r>
              <a:rPr lang="en-US" dirty="0"/>
              <a:t> </a:t>
            </a:r>
            <a:r>
              <a:rPr lang="en-US" dirty="0" err="1"/>
              <a:t>til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4" y="457200"/>
            <a:ext cx="1212161" cy="352265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454955" y="492720"/>
            <a:ext cx="1774825" cy="2508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400" b="0" i="0" dirty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Titill</a:t>
            </a:r>
            <a:r>
              <a:rPr lang="en-US" sz="1400" b="0" i="0" baseline="0" dirty="0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400" b="0" i="0" baseline="0" dirty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kynningar</a:t>
            </a:r>
            <a:endParaRPr lang="en-US" sz="1400" dirty="0">
              <a:solidFill>
                <a:srgbClr val="EA2C4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1219200" y="3319463"/>
            <a:ext cx="9144000" cy="281239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rgbClr val="EA2C42"/>
              </a:buClr>
              <a:defRPr sz="2400" b="0" i="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buClr>
                <a:srgbClr val="EA2C42"/>
              </a:buClr>
              <a:defRPr sz="1800" b="0" i="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buClr>
                <a:srgbClr val="EA2C42"/>
              </a:buClr>
              <a:defRPr sz="1400" b="0" i="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buClr>
                <a:srgbClr val="EA2C42"/>
              </a:buClr>
              <a:defRPr sz="1400" b="0" i="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buClr>
                <a:srgbClr val="EA2C42"/>
              </a:buClr>
              <a:defRPr sz="1400" b="0" i="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1399013"/>
            <a:ext cx="9144000" cy="169381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6000"/>
              </a:lnSpc>
              <a:defRPr sz="5000" b="1" baseline="0">
                <a:solidFill>
                  <a:srgbClr val="002853"/>
                </a:solidFill>
              </a:defRPr>
            </a:lvl1pPr>
          </a:lstStyle>
          <a:p>
            <a:r>
              <a:rPr lang="en-US" dirty="0" err="1"/>
              <a:t>Fyrirsögn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tveim</a:t>
            </a:r>
            <a:br>
              <a:rPr lang="en-US" dirty="0"/>
            </a:br>
            <a:r>
              <a:rPr lang="en-US" dirty="0" err="1"/>
              <a:t>línum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meira</a:t>
            </a:r>
            <a:r>
              <a:rPr lang="en-US" dirty="0"/>
              <a:t> </a:t>
            </a:r>
            <a:r>
              <a:rPr lang="en-US" dirty="0" err="1"/>
              <a:t>til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4" y="457200"/>
            <a:ext cx="1212161" cy="352265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454955" y="492720"/>
            <a:ext cx="1774825" cy="25082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400" b="0" i="0" dirty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Titill</a:t>
            </a:r>
            <a:r>
              <a:rPr lang="en-US" sz="1400" b="0" i="0" baseline="0" dirty="0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400" b="0" i="0" baseline="0" dirty="0" err="1">
                <a:solidFill>
                  <a:srgbClr val="EA2C42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kynningar</a:t>
            </a:r>
            <a:endParaRPr lang="en-US" sz="1400" dirty="0">
              <a:solidFill>
                <a:srgbClr val="EA2C4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1219200" y="3319463"/>
            <a:ext cx="4491318" cy="281239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rgbClr val="EA2C42"/>
              </a:buClr>
              <a:defRPr sz="2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buClr>
                <a:srgbClr val="EA2C42"/>
              </a:buClr>
              <a:defRPr sz="18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buClr>
                <a:srgbClr val="EA2C42"/>
              </a:buClr>
              <a:defRPr sz="1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buClr>
                <a:srgbClr val="EA2C42"/>
              </a:buClr>
              <a:defRPr sz="1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buClr>
                <a:srgbClr val="EA2C42"/>
              </a:buClr>
              <a:defRPr sz="1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5862638" y="3319463"/>
            <a:ext cx="4491318" cy="281239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Clr>
                <a:srgbClr val="EA2C42"/>
              </a:buClr>
              <a:defRPr sz="2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buClr>
                <a:srgbClr val="EA2C42"/>
              </a:buClr>
              <a:defRPr sz="18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buClr>
                <a:srgbClr val="EA2C42"/>
              </a:buClr>
              <a:defRPr sz="1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buClr>
                <a:srgbClr val="EA2C42"/>
              </a:buClr>
              <a:defRPr sz="1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buClr>
                <a:srgbClr val="EA2C42"/>
              </a:buClr>
              <a:defRPr sz="1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8740588" y="0"/>
            <a:ext cx="3451412" cy="6858000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Forsíða</a:t>
            </a:r>
            <a:br>
              <a:rPr lang="en-US" dirty="0"/>
            </a:b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mynd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solidFill>
          <a:srgbClr val="EA2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59" y="374276"/>
            <a:ext cx="1754455" cy="51323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281955" y="1866434"/>
            <a:ext cx="9144000" cy="295657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8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Text Placeholder 38"/>
          <p:cNvSpPr>
            <a:spLocks noGrp="1"/>
          </p:cNvSpPr>
          <p:nvPr>
            <p:ph type="body" sz="quarter" idx="12"/>
          </p:nvPr>
        </p:nvSpPr>
        <p:spPr>
          <a:xfrm>
            <a:off x="5808850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27" name="Text Placeholder 38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28" name="Text Placeholder 38"/>
          <p:cNvSpPr>
            <a:spLocks noGrp="1"/>
          </p:cNvSpPr>
          <p:nvPr>
            <p:ph type="body" sz="quarter" idx="14"/>
          </p:nvPr>
        </p:nvSpPr>
        <p:spPr>
          <a:xfrm>
            <a:off x="9601202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1" i="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solidFill>
          <a:srgbClr val="002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59" y="374276"/>
            <a:ext cx="1754455" cy="51322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281955" y="1866434"/>
            <a:ext cx="9144000" cy="295657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8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2"/>
          </p:nvPr>
        </p:nvSpPr>
        <p:spPr>
          <a:xfrm>
            <a:off x="5808850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8" name="Text Placeholder 38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9" name="Text Placeholder 38"/>
          <p:cNvSpPr>
            <a:spLocks noGrp="1"/>
          </p:cNvSpPr>
          <p:nvPr>
            <p:ph type="body" sz="quarter" idx="14"/>
          </p:nvPr>
        </p:nvSpPr>
        <p:spPr>
          <a:xfrm>
            <a:off x="9601202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1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59" y="374276"/>
            <a:ext cx="1754455" cy="51322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281955" y="1866434"/>
            <a:ext cx="9144000" cy="295657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8000"/>
              </a:lnSpc>
              <a:defRPr sz="8000" b="1">
                <a:solidFill>
                  <a:srgbClr val="00285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2"/>
          </p:nvPr>
        </p:nvSpPr>
        <p:spPr>
          <a:xfrm>
            <a:off x="5808850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8" name="Text Placeholder 38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9" name="Text Placeholder 38"/>
          <p:cNvSpPr>
            <a:spLocks noGrp="1"/>
          </p:cNvSpPr>
          <p:nvPr>
            <p:ph type="body" sz="quarter" idx="14"/>
          </p:nvPr>
        </p:nvSpPr>
        <p:spPr>
          <a:xfrm>
            <a:off x="9601202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1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281955" y="1866434"/>
            <a:ext cx="9144000" cy="295657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8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8"/>
          <p:cNvSpPr>
            <a:spLocks noGrp="1"/>
          </p:cNvSpPr>
          <p:nvPr>
            <p:ph type="body" sz="quarter" idx="12"/>
          </p:nvPr>
        </p:nvSpPr>
        <p:spPr>
          <a:xfrm>
            <a:off x="5808850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8" name="Text Placeholder 38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9" name="Text Placeholder 38"/>
          <p:cNvSpPr>
            <a:spLocks noGrp="1"/>
          </p:cNvSpPr>
          <p:nvPr>
            <p:ph type="body" sz="quarter" idx="14"/>
          </p:nvPr>
        </p:nvSpPr>
        <p:spPr>
          <a:xfrm>
            <a:off x="9601202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782560" y="374276"/>
            <a:ext cx="1754265" cy="5020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281955" y="1866434"/>
            <a:ext cx="9144000" cy="295657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8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60" y="374276"/>
            <a:ext cx="1754453" cy="513229"/>
          </a:xfrm>
          <a:prstGeom prst="rect">
            <a:avLst/>
          </a:prstGeom>
        </p:spPr>
      </p:pic>
      <p:sp>
        <p:nvSpPr>
          <p:cNvPr id="11" name="Text Placeholder 38"/>
          <p:cNvSpPr>
            <a:spLocks noGrp="1"/>
          </p:cNvSpPr>
          <p:nvPr>
            <p:ph type="body" sz="quarter" idx="12"/>
          </p:nvPr>
        </p:nvSpPr>
        <p:spPr>
          <a:xfrm>
            <a:off x="5808850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3" name="Text Placeholder 38"/>
          <p:cNvSpPr>
            <a:spLocks noGrp="1"/>
          </p:cNvSpPr>
          <p:nvPr>
            <p:ph type="body" sz="quarter" idx="14"/>
          </p:nvPr>
        </p:nvSpPr>
        <p:spPr>
          <a:xfrm>
            <a:off x="9601202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bg>
      <p:bgPr>
        <a:solidFill>
          <a:srgbClr val="002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462963" y="0"/>
            <a:ext cx="3729037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281956" y="1606460"/>
            <a:ext cx="6983782" cy="44483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8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60" y="374276"/>
            <a:ext cx="1754453" cy="513228"/>
          </a:xfrm>
          <a:prstGeom prst="rect">
            <a:avLst/>
          </a:prstGeom>
        </p:spPr>
      </p:pic>
      <p:sp>
        <p:nvSpPr>
          <p:cNvPr id="40" name="Text Placeholder 38"/>
          <p:cNvSpPr>
            <a:spLocks noGrp="1"/>
          </p:cNvSpPr>
          <p:nvPr>
            <p:ph type="body" sz="quarter" idx="12"/>
          </p:nvPr>
        </p:nvSpPr>
        <p:spPr>
          <a:xfrm>
            <a:off x="5808850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2" name="Text Placeholder 38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4" name="Text Placeholder 38"/>
          <p:cNvSpPr>
            <a:spLocks noGrp="1"/>
          </p:cNvSpPr>
          <p:nvPr>
            <p:ph type="body" sz="quarter" idx="14"/>
          </p:nvPr>
        </p:nvSpPr>
        <p:spPr>
          <a:xfrm>
            <a:off x="9601202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1" i="0">
                <a:solidFill>
                  <a:srgbClr val="EA2C4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bg>
      <p:bgPr>
        <a:solidFill>
          <a:srgbClr val="EA2C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462963" y="0"/>
            <a:ext cx="3729037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281956" y="1606460"/>
            <a:ext cx="6983782" cy="44483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ts val="8000"/>
              </a:lnSpc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61" y="374276"/>
            <a:ext cx="1754450" cy="513228"/>
          </a:xfrm>
          <a:prstGeom prst="rect">
            <a:avLst/>
          </a:prstGeom>
        </p:spPr>
      </p:pic>
      <p:sp>
        <p:nvSpPr>
          <p:cNvPr id="40" name="Text Placeholder 38"/>
          <p:cNvSpPr>
            <a:spLocks noGrp="1"/>
          </p:cNvSpPr>
          <p:nvPr>
            <p:ph type="body" sz="quarter" idx="12"/>
          </p:nvPr>
        </p:nvSpPr>
        <p:spPr>
          <a:xfrm>
            <a:off x="5808850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2" name="Text Placeholder 38"/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4" name="Text Placeholder 38"/>
          <p:cNvSpPr>
            <a:spLocks noGrp="1"/>
          </p:cNvSpPr>
          <p:nvPr>
            <p:ph type="body" sz="quarter" idx="14"/>
          </p:nvPr>
        </p:nvSpPr>
        <p:spPr>
          <a:xfrm>
            <a:off x="9601202" y="6288796"/>
            <a:ext cx="2967037" cy="446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400" b="1">
                <a:solidFill>
                  <a:srgbClr val="00285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8" r:id="rId5"/>
    <p:sldLayoutId id="2147483665" r:id="rId6"/>
    <p:sldLayoutId id="2147483664" r:id="rId7"/>
    <p:sldLayoutId id="2147483666" r:id="rId8"/>
    <p:sldLayoutId id="2147483667" r:id="rId9"/>
    <p:sldLayoutId id="2147483649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14282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962EF8DE-A2E0-A40F-3F0E-FCC55AC66F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921" y="1109764"/>
            <a:ext cx="9882692" cy="961632"/>
          </a:xfrm>
        </p:spPr>
        <p:txBody>
          <a:bodyPr>
            <a:normAutofit/>
          </a:bodyPr>
          <a:lstStyle/>
          <a:p>
            <a:r>
              <a:rPr lang="is-IS" sz="3600" dirty="0">
                <a:latin typeface="Aptos" panose="020B0004020202020204" pitchFamily="34" charset="0"/>
              </a:rPr>
              <a:t>Önnur laun</a:t>
            </a:r>
          </a:p>
        </p:txBody>
      </p:sp>
      <p:sp>
        <p:nvSpPr>
          <p:cNvPr id="3" name="Undirtitill 2">
            <a:extLst>
              <a:ext uri="{FF2B5EF4-FFF2-40B4-BE49-F238E27FC236}">
                <a16:creationId xmlns:a16="http://schemas.microsoft.com/office/drawing/2014/main" id="{485539FA-4B97-A54F-1213-C0C4B8A185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6065" y="2071397"/>
            <a:ext cx="10564009" cy="4060462"/>
          </a:xfrm>
        </p:spPr>
        <p:txBody>
          <a:bodyPr>
            <a:normAutofit/>
          </a:bodyPr>
          <a:lstStyle/>
          <a:p>
            <a:r>
              <a:rPr lang="is-IS" sz="2400" dirty="0">
                <a:latin typeface="Helvetica" panose="020B0604020202020204" pitchFamily="34" charset="0"/>
                <a:cs typeface="Helvetica" panose="020B0604020202020204" pitchFamily="34" charset="0"/>
              </a:rPr>
              <a:t>Í verklagi um viðmið fyrir önnur laun er m.a. gert ráð fyrir að hægt sé að meta umfangsmikla starfsreynslu sem nýtist í starfi og er umfram grunnkröfur. </a:t>
            </a:r>
            <a:br>
              <a:rPr lang="is-IS" sz="24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is-I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is-IS" sz="2400" dirty="0">
                <a:latin typeface="Helvetica" panose="020B0604020202020204" pitchFamily="34" charset="0"/>
                <a:cs typeface="Helvetica" panose="020B0604020202020204" pitchFamily="34" charset="0"/>
              </a:rPr>
              <a:t>Í þeim tilfellum sem starfsmaður er með umfangsmikla starfsreynslu úr öðru starfi/störfum en tekur svo starf sem krefst háskólamenntunar er hægt að leggja inn beiðni um önnur laun á grundvelli þess að búa yfir </a:t>
            </a:r>
            <a:r>
              <a:rPr lang="is-IS" sz="2400" b="1" i="1" u="sng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færni sem er umfram kröfur</a:t>
            </a:r>
            <a:r>
              <a:rPr lang="is-IS" sz="240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s-IS" sz="2400" dirty="0">
                <a:latin typeface="Helvetica" panose="020B0604020202020204" pitchFamily="34" charset="0"/>
                <a:cs typeface="Helvetica" panose="020B0604020202020204" pitchFamily="34" charset="0"/>
              </a:rPr>
              <a:t>í starf.</a:t>
            </a:r>
          </a:p>
        </p:txBody>
      </p:sp>
    </p:spTree>
    <p:extLst>
      <p:ext uri="{BB962C8B-B14F-4D97-AF65-F5344CB8AC3E}">
        <p14:creationId xmlns:p14="http://schemas.microsoft.com/office/powerpoint/2010/main" val="4157290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3A23E-ABFE-9E2C-6309-FD7B8BC9A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7378A591-1BA2-3D3D-C570-68CA31DA3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921" y="1063686"/>
            <a:ext cx="9882692" cy="867746"/>
          </a:xfrm>
        </p:spPr>
        <p:txBody>
          <a:bodyPr>
            <a:normAutofit/>
          </a:bodyPr>
          <a:lstStyle/>
          <a:p>
            <a:r>
              <a:rPr lang="is-IS" sz="3600" dirty="0">
                <a:latin typeface="Aptos" panose="020B0004020202020204" pitchFamily="34" charset="0"/>
              </a:rPr>
              <a:t>Önnur laun frh.</a:t>
            </a:r>
          </a:p>
        </p:txBody>
      </p:sp>
      <p:sp>
        <p:nvSpPr>
          <p:cNvPr id="3" name="Undirtitill 2">
            <a:extLst>
              <a:ext uri="{FF2B5EF4-FFF2-40B4-BE49-F238E27FC236}">
                <a16:creationId xmlns:a16="http://schemas.microsoft.com/office/drawing/2014/main" id="{6CD6319D-3980-5356-AEF4-EA106D147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6065" y="1968760"/>
            <a:ext cx="10564009" cy="3873850"/>
          </a:xfrm>
        </p:spPr>
        <p:txBody>
          <a:bodyPr>
            <a:normAutofit fontScale="92500" lnSpcReduction="20000"/>
          </a:bodyPr>
          <a:lstStyle/>
          <a:p>
            <a:r>
              <a:rPr lang="is-IS" sz="1900" b="1" i="1" dirty="0">
                <a:effectLst/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Færni umfram kröfur </a:t>
            </a:r>
            <a:endParaRPr lang="is-IS" sz="1900" dirty="0">
              <a:effectLst/>
              <a:latin typeface="Helvetica" panose="020B0604020202020204" pitchFamily="34" charset="0"/>
              <a:ea typeface="Aptos" panose="020B0004020202020204" pitchFamily="34" charset="0"/>
              <a:cs typeface="Helvetica" panose="020B0604020202020204" pitchFamily="34" charset="0"/>
            </a:endParaRPr>
          </a:p>
          <a:p>
            <a:r>
              <a:rPr lang="is-IS" sz="1900" i="1" dirty="0">
                <a:effectLst/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Þekking, reynsla og/eða færni starfsmanns sem starfseining nýtir með virðisaukandi hætti en ekki er gerð krafa um í starfi; </a:t>
            </a:r>
            <a:endParaRPr lang="is-IS" sz="1900" dirty="0">
              <a:effectLst/>
              <a:latin typeface="Helvetica" panose="020B0604020202020204" pitchFamily="34" charset="0"/>
              <a:ea typeface="Aptos" panose="020B0004020202020204" pitchFamily="34" charset="0"/>
              <a:cs typeface="Helvetica" panose="020B0604020202020204" pitchFamily="34" charset="0"/>
            </a:endParaRPr>
          </a:p>
          <a:p>
            <a:r>
              <a:rPr lang="is-IS" sz="1900" i="1" dirty="0">
                <a:effectLst/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• eykur gæði í starfseminni, </a:t>
            </a:r>
            <a:endParaRPr lang="is-IS" sz="1900" dirty="0">
              <a:effectLst/>
              <a:latin typeface="Helvetica" panose="020B0604020202020204" pitchFamily="34" charset="0"/>
              <a:ea typeface="Aptos" panose="020B0004020202020204" pitchFamily="34" charset="0"/>
              <a:cs typeface="Helvetica" panose="020B0604020202020204" pitchFamily="34" charset="0"/>
            </a:endParaRPr>
          </a:p>
          <a:p>
            <a:r>
              <a:rPr lang="is-IS" sz="1900" i="1" dirty="0">
                <a:effectLst/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• eykur skilvirkni, </a:t>
            </a:r>
            <a:endParaRPr lang="is-IS" sz="1900" dirty="0">
              <a:effectLst/>
              <a:latin typeface="Helvetica" panose="020B0604020202020204" pitchFamily="34" charset="0"/>
              <a:ea typeface="Aptos" panose="020B0004020202020204" pitchFamily="34" charset="0"/>
              <a:cs typeface="Helvetica" panose="020B0604020202020204" pitchFamily="34" charset="0"/>
            </a:endParaRPr>
          </a:p>
          <a:p>
            <a:r>
              <a:rPr lang="is-IS" sz="1900" i="1" dirty="0">
                <a:effectLst/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• er til hagræðingar eða kemur í veg fyrir að kaupa þurfi aðkeypta þjónustu t.d. á sviði tækniþekkingar, gæðamála, þróunar, fræðslu, miðlunar, verkefnastjórnunar o.fl.</a:t>
            </a:r>
            <a:endParaRPr lang="is-IS" sz="1900" dirty="0">
              <a:effectLst/>
              <a:latin typeface="Helvetica" panose="020B0604020202020204" pitchFamily="34" charset="0"/>
              <a:ea typeface="Aptos" panose="020B0004020202020204" pitchFamily="34" charset="0"/>
              <a:cs typeface="Helvetica" panose="020B0604020202020204" pitchFamily="34" charset="0"/>
            </a:endParaRPr>
          </a:p>
          <a:p>
            <a:endParaRPr lang="is-IS" sz="1800" b="1" dirty="0">
              <a:latin typeface="Helvetica" panose="020B0604020202020204" pitchFamily="34" charset="0"/>
              <a:ea typeface="Aptos" panose="020B0004020202020204" pitchFamily="34" charset="0"/>
              <a:cs typeface="Helvetica" panose="020B0604020202020204" pitchFamily="34" charset="0"/>
            </a:endParaRPr>
          </a:p>
          <a:p>
            <a:r>
              <a:rPr lang="is-IS" sz="1900" b="1" dirty="0">
                <a:effectLst/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Þrep1.</a:t>
            </a:r>
            <a:r>
              <a:rPr lang="is-IS" sz="1900" dirty="0">
                <a:effectLst/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 1 – 4 stig </a:t>
            </a:r>
          </a:p>
          <a:p>
            <a:r>
              <a:rPr lang="is-IS" sz="1900" dirty="0">
                <a:effectLst/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Færni starfsmanns umfram kröfur starfs nýtist til virðisauka fyrir innra starf starfseiningar eða út fyrir starfsemi starfseiningar t.d. gæðavinna, þróunarvinna, samskiptamiðlun, vinna í þágu starfsumhverfis, þýðing á texta, færni til að mæta þörfum notendahópa (t.d. starfsfólk starfseiningar, aðrir notendahópar tiltekins fagsviðs/starfssviðs).</a:t>
            </a: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597238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008700DB-AAA9-E00D-B78D-2212AFA9FF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3642" y="1101013"/>
            <a:ext cx="10304108" cy="970384"/>
          </a:xfrm>
        </p:spPr>
        <p:txBody>
          <a:bodyPr>
            <a:normAutofit/>
          </a:bodyPr>
          <a:lstStyle/>
          <a:p>
            <a:r>
              <a:rPr lang="is-IS" sz="3600" dirty="0">
                <a:solidFill>
                  <a:schemeClr val="accent1"/>
                </a:solidFill>
                <a:latin typeface="Aptos" panose="020B0004020202020204" pitchFamily="34" charset="0"/>
              </a:rPr>
              <a:t>*</a:t>
            </a:r>
            <a:r>
              <a:rPr lang="is-IS" sz="3600" dirty="0">
                <a:latin typeface="Aptos" panose="020B0004020202020204" pitchFamily="34" charset="0"/>
              </a:rPr>
              <a:t>Hvað er starfsgrein? Sbr. gr. 1.2.2.3</a:t>
            </a:r>
          </a:p>
        </p:txBody>
      </p:sp>
      <p:sp>
        <p:nvSpPr>
          <p:cNvPr id="3" name="Undirtitill 2">
            <a:extLst>
              <a:ext uri="{FF2B5EF4-FFF2-40B4-BE49-F238E27FC236}">
                <a16:creationId xmlns:a16="http://schemas.microsoft.com/office/drawing/2014/main" id="{66295CAC-A15A-D1D5-C11C-F8F19C3944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0" y="2071397"/>
            <a:ext cx="9144000" cy="4060461"/>
          </a:xfrm>
        </p:spPr>
        <p:txBody>
          <a:bodyPr>
            <a:normAutofit fontScale="62500" lnSpcReduction="20000"/>
          </a:bodyPr>
          <a:lstStyle/>
          <a:p>
            <a:r>
              <a:rPr lang="is-IS" dirty="0">
                <a:latin typeface="Helvetica" panose="020B0604020202020204" pitchFamily="34" charset="0"/>
                <a:cs typeface="Helvetica" panose="020B0604020202020204" pitchFamily="34" charset="0"/>
              </a:rPr>
              <a:t>Fari starfsmaður í annað starf innan sömu </a:t>
            </a:r>
            <a:r>
              <a:rPr lang="is-IS" b="1" dirty="0">
                <a:latin typeface="Helvetica" panose="020B0604020202020204" pitchFamily="34" charset="0"/>
                <a:cs typeface="Helvetica" panose="020B0604020202020204" pitchFamily="34" charset="0"/>
              </a:rPr>
              <a:t>starfsgreinar</a:t>
            </a:r>
            <a:r>
              <a:rPr lang="is-IS" dirty="0">
                <a:latin typeface="Helvetica" panose="020B0604020202020204" pitchFamily="34" charset="0"/>
                <a:cs typeface="Helvetica" panose="020B0604020202020204" pitchFamily="34" charset="0"/>
              </a:rPr>
              <a:t> sem einnig krefst háskólamenntunar fær hann áunna fagreynslu metna í nýju starfi sem einnig krefst háskólamenntunar.</a:t>
            </a:r>
            <a:br>
              <a:rPr lang="is-IS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br>
              <a:rPr lang="is-IS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is-IS" dirty="0">
                <a:latin typeface="Helvetica" panose="020B0604020202020204" pitchFamily="34" charset="0"/>
                <a:cs typeface="Helvetica" panose="020B0604020202020204" pitchFamily="34" charset="0"/>
              </a:rPr>
              <a:t>Krafa um hærra menntunarstig en formlegt grunnnám á háskólastigi skiptir ekki máli.</a:t>
            </a:r>
            <a:br>
              <a:rPr lang="is-IS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is-I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s-IS" dirty="0">
                <a:latin typeface="Helvetica" panose="020B0604020202020204" pitchFamily="34" charset="0"/>
                <a:cs typeface="Helvetica" panose="020B0604020202020204" pitchFamily="34" charset="0"/>
              </a:rPr>
              <a:t>Dæmi: Stuðningsráðgjafi í búsetuúrræði sem verður forstöðumaður þjónustuíbúða flytur með sér áunna fagreynslu.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s-IS" dirty="0">
                <a:latin typeface="Helvetica" panose="020B0604020202020204" pitchFamily="34" charset="0"/>
                <a:cs typeface="Helvetica" panose="020B0604020202020204" pitchFamily="34" charset="0"/>
              </a:rPr>
              <a:t>Dæmi: Forstöðumaður á frístundaheimili sem verður mannauðsráðgjafi hjá RVB flytur með sér áunna fagreynslu.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s-IS" dirty="0">
                <a:latin typeface="Helvetica" panose="020B0604020202020204" pitchFamily="34" charset="0"/>
                <a:cs typeface="Helvetica" panose="020B0604020202020204" pitchFamily="34" charset="0"/>
              </a:rPr>
              <a:t>Dæmi: Frístundaráðgjafi sem verður aðstoðarforstöðumaður flytur með sér áunna fagreynslu.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s-IS" dirty="0">
                <a:latin typeface="Helvetica" panose="020B0604020202020204" pitchFamily="34" charset="0"/>
                <a:cs typeface="Helvetica" panose="020B0604020202020204" pitchFamily="34" charset="0"/>
              </a:rPr>
              <a:t>Dæmi: Sérfræðingur á bókasafni sem verður deildarstjóri á bókasafni flytur með sér áunna fagreynslu.</a:t>
            </a:r>
          </a:p>
        </p:txBody>
      </p:sp>
    </p:spTree>
    <p:extLst>
      <p:ext uri="{BB962C8B-B14F-4D97-AF65-F5344CB8AC3E}">
        <p14:creationId xmlns:p14="http://schemas.microsoft.com/office/powerpoint/2010/main" val="1379488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A3CAA5ED-9ACB-CAE5-CA0F-55F8D7113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8100" y="1045029"/>
            <a:ext cx="9144000" cy="830424"/>
          </a:xfrm>
        </p:spPr>
        <p:txBody>
          <a:bodyPr>
            <a:normAutofit fontScale="90000"/>
          </a:bodyPr>
          <a:lstStyle/>
          <a:p>
            <a:pPr algn="ctr"/>
            <a:r>
              <a:rPr lang="is-IS" sz="4400" noProof="0" dirty="0">
                <a:latin typeface="Aptos" panose="020B0004020202020204" pitchFamily="34" charset="0"/>
              </a:rPr>
              <a:t>Persónuálag vegna viðbótarmenntunar</a:t>
            </a:r>
            <a:br>
              <a:rPr lang="en-US" dirty="0"/>
            </a:br>
            <a:br>
              <a:rPr lang="en-US" dirty="0"/>
            </a:br>
            <a:endParaRPr lang="is-IS" sz="3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Undirtitill 2">
            <a:extLst>
              <a:ext uri="{FF2B5EF4-FFF2-40B4-BE49-F238E27FC236}">
                <a16:creationId xmlns:a16="http://schemas.microsoft.com/office/drawing/2014/main" id="{2C7ACC94-82AF-300B-2407-6E302CB413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5656" y="2015411"/>
            <a:ext cx="10438431" cy="4583787"/>
          </a:xfrm>
        </p:spPr>
        <p:txBody>
          <a:bodyPr>
            <a:normAutofit/>
          </a:bodyPr>
          <a:lstStyle/>
          <a:p>
            <a:r>
              <a:rPr lang="is-IS" sz="2600" dirty="0">
                <a:latin typeface="Helvetica" panose="020B0604020202020204" pitchFamily="34" charset="0"/>
                <a:cs typeface="Helvetica" panose="020B0604020202020204" pitchFamily="34" charset="0"/>
              </a:rPr>
              <a:t>Grein 1.2.2.4: Viðbótarmenntun umfram grunnkröfur í starf sem </a:t>
            </a:r>
            <a:r>
              <a:rPr lang="is-IS" sz="2600" u="sng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krefst </a:t>
            </a:r>
            <a:r>
              <a:rPr lang="is-IS" sz="2600" b="1" u="sng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ekki</a:t>
            </a:r>
            <a:r>
              <a:rPr lang="is-IS" sz="2600" u="sng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s-IS" sz="2600" dirty="0">
                <a:latin typeface="Helvetica" panose="020B0604020202020204" pitchFamily="34" charset="0"/>
                <a:cs typeface="Helvetica" panose="020B0604020202020204" pitchFamily="34" charset="0"/>
              </a:rPr>
              <a:t>háskólamenntunar og nýtist í starfi</a:t>
            </a:r>
            <a:br>
              <a:rPr lang="is-IS" sz="26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is-IS" sz="2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914400" lvl="1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s-IS" sz="2300" dirty="0">
                <a:latin typeface="Helvetica" panose="020B0604020202020204" pitchFamily="34" charset="0"/>
                <a:cs typeface="Helvetica" panose="020B0604020202020204" pitchFamily="34" charset="0"/>
              </a:rPr>
              <a:t>Persónuálag skv. þessari grein getur mest numið samtals 3 þrepum</a:t>
            </a:r>
          </a:p>
          <a:p>
            <a:pPr marL="914400" lvl="1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s-IS" sz="2300" dirty="0">
                <a:latin typeface="Helvetica" panose="020B0604020202020204" pitchFamily="34" charset="0"/>
                <a:cs typeface="Helvetica" panose="020B0604020202020204" pitchFamily="34" charset="0"/>
              </a:rPr>
              <a:t>Starfstengt nám sérsniðið að þörfum RVB – að hámarki 1 þrep</a:t>
            </a:r>
          </a:p>
          <a:p>
            <a:pPr marL="914400" lvl="1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s-IS" sz="2300" b="1" u="sng" dirty="0">
                <a:latin typeface="Helvetica" panose="020B0604020202020204" pitchFamily="34" charset="0"/>
                <a:cs typeface="Helvetica" panose="020B0604020202020204" pitchFamily="34" charset="0"/>
              </a:rPr>
              <a:t>Formlegt nám á framhaldsskólastigi</a:t>
            </a:r>
            <a:r>
              <a:rPr lang="is-IS" sz="2300" u="sng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s-IS" sz="2300" dirty="0">
                <a:latin typeface="Helvetica" panose="020B0604020202020204" pitchFamily="34" charset="0"/>
                <a:cs typeface="Helvetica" panose="020B0604020202020204" pitchFamily="34" charset="0"/>
              </a:rPr>
              <a:t>– að hámarki 1 þrep (breyttist í síðustu samningum – var „Sérnám á framhaldsskólastigi“.</a:t>
            </a:r>
          </a:p>
          <a:p>
            <a:pPr marL="914400" lvl="1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s-IS" sz="2300" dirty="0">
                <a:latin typeface="Helvetica" panose="020B0604020202020204" pitchFamily="34" charset="0"/>
                <a:cs typeface="Helvetica" panose="020B0604020202020204" pitchFamily="34" charset="0"/>
              </a:rPr>
              <a:t>Fyrir hverjar 60 ECTS einingar í háskólanámi á fagsviði – 1 þrep</a:t>
            </a:r>
          </a:p>
          <a:p>
            <a:pPr marL="914400" lvl="1" indent="-4572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s-IS" sz="2300" dirty="0">
                <a:latin typeface="Helvetica" panose="020B0604020202020204" pitchFamily="34" charset="0"/>
                <a:cs typeface="Helvetica" panose="020B0604020202020204" pitchFamily="34" charset="0"/>
              </a:rPr>
              <a:t>Menntun er metin frá og með næstu mánaðamótum eftir að fullnægjandi gögn hafa verið lögð fram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is-IS" sz="23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707592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CD9A356E-AFDA-C02F-2B10-FBAE8D1045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9673" y="633303"/>
            <a:ext cx="10186614" cy="850264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is-IS" sz="4000" noProof="0" dirty="0">
                <a:latin typeface="Aptos" panose="020B0004020202020204" pitchFamily="34" charset="0"/>
              </a:rPr>
              <a:t>Persónuálag vegna viðbótarmenntunar</a:t>
            </a:r>
            <a:endParaRPr lang="is-IS" sz="4000" dirty="0">
              <a:latin typeface="Aptos" panose="020B0004020202020204" pitchFamily="34" charset="0"/>
            </a:endParaRPr>
          </a:p>
        </p:txBody>
      </p:sp>
      <p:sp>
        <p:nvSpPr>
          <p:cNvPr id="3" name="Undirtitill 2">
            <a:extLst>
              <a:ext uri="{FF2B5EF4-FFF2-40B4-BE49-F238E27FC236}">
                <a16:creationId xmlns:a16="http://schemas.microsoft.com/office/drawing/2014/main" id="{BC567D7C-6F11-3C4E-BD94-ACD9C3757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5656" y="1483567"/>
            <a:ext cx="10438431" cy="5115632"/>
          </a:xfrm>
        </p:spPr>
        <p:txBody>
          <a:bodyPr>
            <a:normAutofit/>
          </a:bodyPr>
          <a:lstStyle/>
          <a:p>
            <a:r>
              <a:rPr lang="is-IS" sz="2600" dirty="0">
                <a:latin typeface="Helvetica" panose="020B0604020202020204" pitchFamily="34" charset="0"/>
                <a:cs typeface="Helvetica" panose="020B0604020202020204" pitchFamily="34" charset="0"/>
              </a:rPr>
              <a:t>Grein 1.2.2.5: Viðbótarmenntun umfram grunnkröfur í starf sem </a:t>
            </a:r>
            <a:r>
              <a:rPr lang="is-IS" sz="2600" u="sng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krefst </a:t>
            </a:r>
            <a:r>
              <a:rPr lang="is-IS" sz="2600" dirty="0">
                <a:latin typeface="Helvetica" panose="020B0604020202020204" pitchFamily="34" charset="0"/>
                <a:cs typeface="Helvetica" panose="020B0604020202020204" pitchFamily="34" charset="0"/>
              </a:rPr>
              <a:t>háskólamenntunar og nýtist í starfi</a:t>
            </a:r>
            <a:br>
              <a:rPr lang="is-IS" sz="26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is-IS" sz="2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is-IS" sz="2100" dirty="0">
                <a:latin typeface="Helvetica" panose="020B0604020202020204" pitchFamily="34" charset="0"/>
                <a:cs typeface="Helvetica" panose="020B0604020202020204" pitchFamily="34" charset="0"/>
              </a:rPr>
              <a:t>Persónuálag skv. þessari grein getur mest numið samtals 4 þrepum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is-IS" sz="2100" dirty="0">
                <a:latin typeface="Helvetica" panose="020B0604020202020204" pitchFamily="34" charset="0"/>
                <a:cs typeface="Helvetica" panose="020B0604020202020204" pitchFamily="34" charset="0"/>
              </a:rPr>
              <a:t>Vegna diplomanáms (60 ECTS einingar) fær starfsmaður 1 þrep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is-IS" sz="2100" dirty="0">
                <a:latin typeface="Helvetica" panose="020B0604020202020204" pitchFamily="34" charset="0"/>
                <a:cs typeface="Helvetica" panose="020B0604020202020204" pitchFamily="34" charset="0"/>
              </a:rPr>
              <a:t>Vegna 4ra ára grunnnáms (240 ECTS einingar) fær starfsmaður 1 þrep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is-IS" sz="2100" dirty="0">
                <a:latin typeface="Helvetica" panose="020B0604020202020204" pitchFamily="34" charset="0"/>
                <a:cs typeface="Helvetica" panose="020B0604020202020204" pitchFamily="34" charset="0"/>
              </a:rPr>
              <a:t>Vegna meistaraprófs fær starfsmaður 2 þrep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is-IS" sz="2100" dirty="0">
                <a:latin typeface="Helvetica" panose="020B0604020202020204" pitchFamily="34" charset="0"/>
                <a:cs typeface="Helvetica" panose="020B0604020202020204" pitchFamily="34" charset="0"/>
              </a:rPr>
              <a:t>Vegna Doktorsprófs fær starfsmaður 2 þrep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is-IS" sz="2100" dirty="0">
                <a:latin typeface="Helvetica" panose="020B0604020202020204" pitchFamily="34" charset="0"/>
                <a:cs typeface="Helvetica" panose="020B0604020202020204" pitchFamily="34" charset="0"/>
              </a:rPr>
              <a:t>Menntun er metin frá og með næstu mánaðamótum eftir að fullnægjandi gögn hafa verið lögð fram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055512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3F54C-B6E7-5FD7-1B72-B0BEEFCD8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610148F-8FB5-1F45-7400-81DB10C3F6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8462963" y="0"/>
            <a:ext cx="3729037" cy="685799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F65F660-8DF6-5877-BE4C-F445571731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1955" y="1606460"/>
            <a:ext cx="7673785" cy="5128424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is-IS" noProof="0" dirty="0">
                <a:latin typeface="Aptos" panose="020B0004020202020204" pitchFamily="34" charset="0"/>
              </a:rPr>
              <a:t>Takk fyrir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89D937-EF34-C0E0-6800-85650C3156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Grettisgötu</a:t>
            </a:r>
            <a:r>
              <a:rPr lang="en-US" dirty="0"/>
              <a:t> 89, 105 Reykjavík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92CE4-98A8-44F0-4BCC-DEC1B1F33D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81488" y="6288796"/>
            <a:ext cx="3900112" cy="446088"/>
          </a:xfrm>
        </p:spPr>
        <p:txBody>
          <a:bodyPr>
            <a:normAutofit/>
          </a:bodyPr>
          <a:lstStyle/>
          <a:p>
            <a:r>
              <a:rPr lang="en-US" dirty="0" err="1"/>
              <a:t>Sameyki</a:t>
            </a:r>
            <a:r>
              <a:rPr lang="en-US" dirty="0"/>
              <a:t> </a:t>
            </a:r>
            <a:r>
              <a:rPr lang="en-US" dirty="0" err="1"/>
              <a:t>stéttarfélag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almannaþjónustu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5B52BD-1DDB-E9A7-2D92-4C84B29521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Sameyki.is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482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8462963" y="0"/>
            <a:ext cx="3729037" cy="6857999"/>
          </a:xfr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281955" y="1606460"/>
            <a:ext cx="7673785" cy="5128424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dirty="0">
                <a:latin typeface="Aptos" panose="020B0004020202020204" pitchFamily="34" charset="0"/>
              </a:rPr>
              <a:t>Persónuálag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Grettisgötu</a:t>
            </a:r>
            <a:r>
              <a:rPr lang="en-US" dirty="0"/>
              <a:t> 89, 105 Reykjavík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6493" y="6288796"/>
            <a:ext cx="3900112" cy="446088"/>
          </a:xfrm>
        </p:spPr>
        <p:txBody>
          <a:bodyPr>
            <a:normAutofit/>
          </a:bodyPr>
          <a:lstStyle/>
          <a:p>
            <a:r>
              <a:rPr lang="en-US" dirty="0" err="1"/>
              <a:t>Sameyki</a:t>
            </a:r>
            <a:r>
              <a:rPr lang="en-US" dirty="0"/>
              <a:t> </a:t>
            </a:r>
            <a:r>
              <a:rPr lang="en-US" dirty="0" err="1"/>
              <a:t>stéttarfélag</a:t>
            </a:r>
            <a:r>
              <a:rPr lang="en-US" dirty="0"/>
              <a:t> </a:t>
            </a:r>
            <a:r>
              <a:rPr lang="en-US" dirty="0" err="1"/>
              <a:t>í</a:t>
            </a:r>
            <a:r>
              <a:rPr lang="en-US" dirty="0"/>
              <a:t> </a:t>
            </a:r>
            <a:r>
              <a:rPr lang="en-US" dirty="0" err="1"/>
              <a:t>almannaþjónustu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Sameyki.is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674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ynd 5">
            <a:extLst>
              <a:ext uri="{FF2B5EF4-FFF2-40B4-BE49-F238E27FC236}">
                <a16:creationId xmlns:a16="http://schemas.microsoft.com/office/drawing/2014/main" id="{7124316A-14EC-E5EC-320C-17A4A0352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8" y="328955"/>
            <a:ext cx="12192000" cy="6200089"/>
          </a:xfrm>
          <a:prstGeom prst="rect">
            <a:avLst/>
          </a:prstGeom>
        </p:spPr>
      </p:pic>
      <p:sp>
        <p:nvSpPr>
          <p:cNvPr id="3" name="Rétthyrningur 2">
            <a:extLst>
              <a:ext uri="{FF2B5EF4-FFF2-40B4-BE49-F238E27FC236}">
                <a16:creationId xmlns:a16="http://schemas.microsoft.com/office/drawing/2014/main" id="{F0F8B9AC-6478-864B-9EB9-101851F3D950}"/>
              </a:ext>
            </a:extLst>
          </p:cNvPr>
          <p:cNvSpPr/>
          <p:nvPr/>
        </p:nvSpPr>
        <p:spPr>
          <a:xfrm>
            <a:off x="13648" y="603250"/>
            <a:ext cx="12164704" cy="2476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4" name="Textarammi 3">
            <a:extLst>
              <a:ext uri="{FF2B5EF4-FFF2-40B4-BE49-F238E27FC236}">
                <a16:creationId xmlns:a16="http://schemas.microsoft.com/office/drawing/2014/main" id="{250FA654-97B5-C731-4384-09C0A05C1569}"/>
              </a:ext>
            </a:extLst>
          </p:cNvPr>
          <p:cNvSpPr txBox="1"/>
          <p:nvPr/>
        </p:nvSpPr>
        <p:spPr>
          <a:xfrm>
            <a:off x="513481" y="1258225"/>
            <a:ext cx="4133850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r>
              <a:rPr lang="en-US" sz="3600" dirty="0" err="1">
                <a:latin typeface="Aptos" panose="020B0004020202020204" pitchFamily="34" charset="0"/>
              </a:rPr>
              <a:t>Persónuálag</a:t>
            </a:r>
            <a:r>
              <a:rPr lang="en-US" sz="3600" dirty="0">
                <a:latin typeface="Aptos" panose="020B0004020202020204" pitchFamily="34" charset="0"/>
              </a:rPr>
              <a:t> </a:t>
            </a:r>
            <a:r>
              <a:rPr lang="en-US" sz="4400" dirty="0"/>
              <a:t>  </a:t>
            </a:r>
            <a:endParaRPr lang="is-IS" sz="4400" dirty="0"/>
          </a:p>
        </p:txBody>
      </p:sp>
      <p:sp>
        <p:nvSpPr>
          <p:cNvPr id="7" name="Ör: Hægri 6">
            <a:extLst>
              <a:ext uri="{FF2B5EF4-FFF2-40B4-BE49-F238E27FC236}">
                <a16:creationId xmlns:a16="http://schemas.microsoft.com/office/drawing/2014/main" id="{63D12F5E-8916-10B5-BB9B-462CA6920832}"/>
              </a:ext>
            </a:extLst>
          </p:cNvPr>
          <p:cNvSpPr/>
          <p:nvPr/>
        </p:nvSpPr>
        <p:spPr>
          <a:xfrm>
            <a:off x="3634506" y="1400629"/>
            <a:ext cx="644525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Textarammi 7">
            <a:extLst>
              <a:ext uri="{FF2B5EF4-FFF2-40B4-BE49-F238E27FC236}">
                <a16:creationId xmlns:a16="http://schemas.microsoft.com/office/drawing/2014/main" id="{0EC21C05-904A-8A5E-E658-6DA0530B62CE}"/>
              </a:ext>
            </a:extLst>
          </p:cNvPr>
          <p:cNvSpPr txBox="1"/>
          <p:nvPr/>
        </p:nvSpPr>
        <p:spPr>
          <a:xfrm>
            <a:off x="513481" y="2173700"/>
            <a:ext cx="4133850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4400" dirty="0"/>
              <a:t>      </a:t>
            </a:r>
            <a:r>
              <a:rPr lang="en-US" sz="3600" dirty="0" err="1">
                <a:latin typeface="Aptos" panose="020B0004020202020204" pitchFamily="34" charset="0"/>
              </a:rPr>
              <a:t>Launaflokkar</a:t>
            </a:r>
            <a:r>
              <a:rPr lang="en-US" sz="3600" dirty="0">
                <a:latin typeface="Aptos" panose="020B0004020202020204" pitchFamily="34" charset="0"/>
              </a:rPr>
              <a:t> </a:t>
            </a:r>
            <a:r>
              <a:rPr lang="en-US" sz="4400" dirty="0"/>
              <a:t>   </a:t>
            </a:r>
            <a:endParaRPr lang="is-IS" sz="4400" dirty="0"/>
          </a:p>
        </p:txBody>
      </p:sp>
      <p:sp>
        <p:nvSpPr>
          <p:cNvPr id="9" name="Ör: Niður 8">
            <a:extLst>
              <a:ext uri="{FF2B5EF4-FFF2-40B4-BE49-F238E27FC236}">
                <a16:creationId xmlns:a16="http://schemas.microsoft.com/office/drawing/2014/main" id="{37182451-33CE-60DA-78D2-A73F700FB6B2}"/>
              </a:ext>
            </a:extLst>
          </p:cNvPr>
          <p:cNvSpPr/>
          <p:nvPr/>
        </p:nvSpPr>
        <p:spPr>
          <a:xfrm>
            <a:off x="748431" y="2288545"/>
            <a:ext cx="548132" cy="53974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549524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irtitill 2">
            <a:extLst>
              <a:ext uri="{FF2B5EF4-FFF2-40B4-BE49-F238E27FC236}">
                <a16:creationId xmlns:a16="http://schemas.microsoft.com/office/drawing/2014/main" id="{DAD3BDAC-CB3C-0B3E-551B-E4AAD4D8CB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0" y="1549101"/>
            <a:ext cx="9144000" cy="4582757"/>
          </a:xfrm>
          <a:prstGeom prst="rect">
            <a:avLst/>
          </a:prstGeom>
        </p:spPr>
        <p:txBody>
          <a:bodyPr/>
          <a:lstStyle/>
          <a:p>
            <a:r>
              <a:rPr lang="is-IS" sz="2400" dirty="0">
                <a:latin typeface="Helvetica" panose="020B0604020202020204" pitchFamily="34" charset="0"/>
                <a:cs typeface="Helvetica" panose="020B0604020202020204" pitchFamily="34" charset="0"/>
              </a:rPr>
              <a:t>Persónuálag er hluti af launamyndunarkerfi hjá Reykjavíkurborg</a:t>
            </a:r>
            <a:br>
              <a:rPr lang="is-IS" sz="24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is-I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is-IS" sz="2400" dirty="0">
                <a:latin typeface="Helvetica" panose="020B0604020202020204" pitchFamily="34" charset="0"/>
                <a:cs typeface="Helvetica" panose="020B0604020202020204" pitchFamily="34" charset="0"/>
              </a:rPr>
              <a:t>Persónuálag tekur eftirfarandi breytingum á samningstímanum (1. apríl 2024 – 31. mars 2028):</a:t>
            </a:r>
          </a:p>
          <a:p>
            <a:br>
              <a:rPr lang="is-IS" dirty="0"/>
            </a:br>
            <a:r>
              <a:rPr lang="is-IS" dirty="0"/>
              <a:t>Frá 1. apríl 2024- 1,6%</a:t>
            </a:r>
            <a:br>
              <a:rPr lang="is-IS" dirty="0"/>
            </a:br>
            <a:r>
              <a:rPr lang="is-IS" dirty="0"/>
              <a:t>Frá 1. apríl 2025- 1,7%</a:t>
            </a:r>
            <a:br>
              <a:rPr lang="is-IS" dirty="0"/>
            </a:br>
            <a:r>
              <a:rPr lang="is-IS" dirty="0"/>
              <a:t>Frá 1. apríl 2026- 1,75%</a:t>
            </a:r>
            <a:br>
              <a:rPr lang="is-IS" dirty="0"/>
            </a:br>
            <a:r>
              <a:rPr lang="is-IS" dirty="0"/>
              <a:t>Frá 1. apríl 2027- 1,8%</a:t>
            </a:r>
          </a:p>
        </p:txBody>
      </p:sp>
    </p:spTree>
    <p:extLst>
      <p:ext uri="{BB962C8B-B14F-4D97-AF65-F5344CB8AC3E}">
        <p14:creationId xmlns:p14="http://schemas.microsoft.com/office/powerpoint/2010/main" val="1197004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irtitill 2">
            <a:extLst>
              <a:ext uri="{FF2B5EF4-FFF2-40B4-BE49-F238E27FC236}">
                <a16:creationId xmlns:a16="http://schemas.microsoft.com/office/drawing/2014/main" id="{2B42199D-B1F4-6F3C-A557-D7354BC3A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6367" y="1847462"/>
            <a:ext cx="10086133" cy="4127892"/>
          </a:xfrm>
        </p:spPr>
        <p:txBody>
          <a:bodyPr/>
          <a:lstStyle/>
          <a:p>
            <a:r>
              <a:rPr lang="is-IS" sz="2400" b="1" dirty="0"/>
              <a:t>Grein 1.2.2.2</a:t>
            </a:r>
            <a:r>
              <a:rPr lang="is-IS" sz="2400" dirty="0"/>
              <a:t> – Starfsreynsla í starfi sem </a:t>
            </a:r>
            <a:r>
              <a:rPr lang="is-IS" sz="2400" u="sng" dirty="0">
                <a:solidFill>
                  <a:schemeClr val="accent1"/>
                </a:solidFill>
              </a:rPr>
              <a:t>krefst </a:t>
            </a:r>
            <a:r>
              <a:rPr lang="is-IS" sz="2400" b="1" u="sng" dirty="0">
                <a:solidFill>
                  <a:schemeClr val="accent1"/>
                </a:solidFill>
              </a:rPr>
              <a:t>ekki </a:t>
            </a:r>
            <a:r>
              <a:rPr lang="is-IS" sz="2400" dirty="0"/>
              <a:t>háskólamenntunar</a:t>
            </a:r>
          </a:p>
          <a:p>
            <a:br>
              <a:rPr lang="is-IS" sz="2400" b="1" dirty="0"/>
            </a:br>
            <a:r>
              <a:rPr lang="is-IS" sz="2400" b="1" dirty="0"/>
              <a:t>Grein 1.2.2.3 </a:t>
            </a:r>
            <a:r>
              <a:rPr lang="is-IS" sz="2400" dirty="0"/>
              <a:t>– Fagreynsla í starfi sem </a:t>
            </a:r>
            <a:r>
              <a:rPr lang="is-IS" sz="2400" u="sng" dirty="0">
                <a:solidFill>
                  <a:schemeClr val="accent1"/>
                </a:solidFill>
              </a:rPr>
              <a:t>krefst</a:t>
            </a:r>
            <a:r>
              <a:rPr lang="is-IS" sz="2400" dirty="0"/>
              <a:t> háskólamenntunar</a:t>
            </a:r>
          </a:p>
          <a:p>
            <a:br>
              <a:rPr lang="is-IS" sz="2400" b="1" dirty="0"/>
            </a:br>
            <a:r>
              <a:rPr lang="is-IS" sz="2400" b="1" dirty="0"/>
              <a:t>Grein 1.2.2.4 </a:t>
            </a:r>
            <a:r>
              <a:rPr lang="is-IS" sz="2400" dirty="0"/>
              <a:t>– Viðbótarmenntun umfram grunnkröfur í starf sem </a:t>
            </a:r>
            <a:r>
              <a:rPr lang="is-IS" sz="2400" u="sng" dirty="0">
                <a:solidFill>
                  <a:schemeClr val="accent1"/>
                </a:solidFill>
              </a:rPr>
              <a:t>krefst </a:t>
            </a:r>
            <a:r>
              <a:rPr lang="is-IS" sz="2400" b="1" u="sng" dirty="0">
                <a:solidFill>
                  <a:schemeClr val="accent1"/>
                </a:solidFill>
              </a:rPr>
              <a:t>ekki</a:t>
            </a:r>
            <a:r>
              <a:rPr lang="is-IS" sz="2400" u="sng" dirty="0">
                <a:solidFill>
                  <a:schemeClr val="accent1"/>
                </a:solidFill>
              </a:rPr>
              <a:t> </a:t>
            </a:r>
            <a:r>
              <a:rPr lang="is-IS" sz="2400" dirty="0"/>
              <a:t>háskólamenntunar</a:t>
            </a:r>
          </a:p>
          <a:p>
            <a:br>
              <a:rPr lang="is-IS" sz="2400" b="1" dirty="0"/>
            </a:br>
            <a:r>
              <a:rPr lang="is-IS" sz="2400" b="1" dirty="0"/>
              <a:t>Grein 1.2.2.5 </a:t>
            </a:r>
            <a:r>
              <a:rPr lang="is-IS" sz="2400" dirty="0"/>
              <a:t>– Viðbótarmenntun á háskólastigi umfram grunnkröfur í starf sem </a:t>
            </a:r>
            <a:r>
              <a:rPr lang="is-IS" sz="2400" u="sng" dirty="0">
                <a:solidFill>
                  <a:schemeClr val="accent1"/>
                </a:solidFill>
              </a:rPr>
              <a:t>krefst</a:t>
            </a:r>
            <a:r>
              <a:rPr lang="is-IS" sz="2400" dirty="0"/>
              <a:t> háskólamenntunar</a:t>
            </a:r>
          </a:p>
        </p:txBody>
      </p:sp>
      <p:sp>
        <p:nvSpPr>
          <p:cNvPr id="5" name="Titill 1">
            <a:extLst>
              <a:ext uri="{FF2B5EF4-FFF2-40B4-BE49-F238E27FC236}">
                <a16:creationId xmlns:a16="http://schemas.microsoft.com/office/drawing/2014/main" id="{0708111A-A89F-72D7-C103-21671B766E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3641" y="882646"/>
            <a:ext cx="10273553" cy="787534"/>
          </a:xfrm>
        </p:spPr>
        <p:txBody>
          <a:bodyPr>
            <a:normAutofit fontScale="90000"/>
          </a:bodyPr>
          <a:lstStyle/>
          <a:p>
            <a:r>
              <a:rPr lang="is-IS" sz="3800" dirty="0">
                <a:latin typeface="Aptos" panose="020B0004020202020204" pitchFamily="34" charset="0"/>
              </a:rPr>
              <a:t>Greinar sem fjalla um persónuálag í kjarasamningi:</a:t>
            </a:r>
            <a:br>
              <a:rPr lang="is-IS" dirty="0"/>
            </a:b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702417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1ADEC-CD22-BD76-D8C3-304A62F97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C4E0BD17-3062-3276-5393-C088FE9E10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8100" y="1474237"/>
            <a:ext cx="9144000" cy="1735494"/>
          </a:xfrm>
        </p:spPr>
        <p:txBody>
          <a:bodyPr>
            <a:normAutofit fontScale="90000"/>
          </a:bodyPr>
          <a:lstStyle/>
          <a:p>
            <a:pPr algn="ctr"/>
            <a:r>
              <a:rPr lang="is-IS" sz="4000" noProof="0" dirty="0">
                <a:latin typeface="Aptos" panose="020B0004020202020204" pitchFamily="34" charset="0"/>
              </a:rPr>
              <a:t>Persónuálag vegna starfsreynslu </a:t>
            </a:r>
            <a:br>
              <a:rPr lang="is-IS" sz="4000" noProof="0" dirty="0">
                <a:latin typeface="Aptos" panose="020B0004020202020204" pitchFamily="34" charset="0"/>
              </a:rPr>
            </a:br>
            <a:r>
              <a:rPr lang="is-IS" sz="4000" noProof="0" dirty="0">
                <a:latin typeface="Aptos" panose="020B0004020202020204" pitchFamily="34" charset="0"/>
              </a:rPr>
              <a:t>og/eða fagreynslu </a:t>
            </a:r>
            <a:br>
              <a:rPr lang="en-US" dirty="0"/>
            </a:br>
            <a:br>
              <a:rPr lang="en-US" dirty="0"/>
            </a:br>
            <a:r>
              <a:rPr lang="is-IS" sz="4000" noProof="0" dirty="0">
                <a:latin typeface="Aptos" panose="020B0004020202020204" pitchFamily="34" charset="0"/>
              </a:rPr>
              <a:t>Greinar</a:t>
            </a:r>
            <a:r>
              <a:rPr lang="en-US" sz="4000" dirty="0">
                <a:latin typeface="Aptos" panose="020B0004020202020204" pitchFamily="34" charset="0"/>
              </a:rPr>
              <a:t> 1.2.2.2 og 1.2.2.3</a:t>
            </a:r>
            <a:endParaRPr lang="is-IS" sz="40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8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0612" y="830424"/>
            <a:ext cx="10470776" cy="5115791"/>
          </a:xfrm>
        </p:spPr>
        <p:txBody>
          <a:bodyPr>
            <a:normAutofit fontScale="92500" lnSpcReduction="10000"/>
          </a:bodyPr>
          <a:lstStyle/>
          <a:p>
            <a:endParaRPr lang="is-IS" dirty="0"/>
          </a:p>
          <a:p>
            <a:r>
              <a:rPr lang="is-IS" sz="2600" dirty="0">
                <a:latin typeface="Helvetica" panose="020B0604020202020204" pitchFamily="34" charset="0"/>
                <a:cs typeface="Helvetica" panose="020B0604020202020204" pitchFamily="34" charset="0"/>
              </a:rPr>
              <a:t>Grein 1.2.2.2 - Starfsreynsla: störf sem </a:t>
            </a:r>
            <a:r>
              <a:rPr lang="is-IS" sz="2600" u="sng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krefjast </a:t>
            </a:r>
            <a:r>
              <a:rPr lang="is-IS" sz="2600" b="1" u="sng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ekki</a:t>
            </a:r>
            <a:r>
              <a:rPr lang="is-IS" sz="2600" u="sng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s-IS" sz="2600" dirty="0">
                <a:latin typeface="Helvetica" panose="020B0604020202020204" pitchFamily="34" charset="0"/>
                <a:cs typeface="Helvetica" panose="020B0604020202020204" pitchFamily="34" charset="0"/>
              </a:rPr>
              <a:t>háskólamenntunar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is-IS" sz="1900" dirty="0">
                <a:latin typeface="Helvetica" panose="020B0604020202020204" pitchFamily="34" charset="0"/>
                <a:cs typeface="Helvetica" panose="020B0604020202020204" pitchFamily="34" charset="0"/>
              </a:rPr>
              <a:t>Persónuálag skv. þessari grein getur mest numið samtals 6 þrepum.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is-IS" sz="1900" dirty="0">
                <a:latin typeface="Helvetica" panose="020B0604020202020204" pitchFamily="34" charset="0"/>
                <a:cs typeface="Helvetica" panose="020B0604020202020204" pitchFamily="34" charset="0"/>
              </a:rPr>
              <a:t>Hækkar eftir 1 ár, 3 ár, 5 ár, 7 ár, 9 ár og 12 ár.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is-IS" sz="1900" dirty="0">
                <a:latin typeface="Helvetica" panose="020B0604020202020204" pitchFamily="34" charset="0"/>
                <a:cs typeface="Helvetica" panose="020B0604020202020204" pitchFamily="34" charset="0"/>
              </a:rPr>
              <a:t>Einnig metin fyrri starfsreynsla í sambærilegu starfi. Starfsmaður þarf að leggja fram gögn og metið frá og  með næstu mánaðamótum.</a:t>
            </a:r>
            <a:br>
              <a:rPr lang="is-IS" sz="19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is-IS" sz="19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is-IS" sz="2600" dirty="0">
                <a:latin typeface="Helvetica" panose="020B0604020202020204" pitchFamily="34" charset="0"/>
                <a:cs typeface="Helvetica" panose="020B0604020202020204" pitchFamily="34" charset="0"/>
              </a:rPr>
              <a:t>Grein 1.2.2.3 - Fagreynsla: störf sem </a:t>
            </a:r>
            <a:r>
              <a:rPr lang="is-IS" sz="2600" u="sng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krefjast</a:t>
            </a:r>
            <a:r>
              <a:rPr lang="is-IS" sz="2600" dirty="0">
                <a:latin typeface="Helvetica" panose="020B0604020202020204" pitchFamily="34" charset="0"/>
                <a:cs typeface="Helvetica" panose="020B0604020202020204" pitchFamily="34" charset="0"/>
              </a:rPr>
              <a:t> háskólamenntunar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is-IS" sz="1900" dirty="0">
                <a:latin typeface="Helvetica" panose="020B0604020202020204" pitchFamily="34" charset="0"/>
                <a:cs typeface="Helvetica" panose="020B0604020202020204" pitchFamily="34" charset="0"/>
              </a:rPr>
              <a:t>Persónuálag skv. þessari grein getur mest numið samtals 6 þrepum.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is-IS" sz="1900" dirty="0">
                <a:latin typeface="Helvetica" panose="020B0604020202020204" pitchFamily="34" charset="0"/>
                <a:cs typeface="Helvetica" panose="020B0604020202020204" pitchFamily="34" charset="0"/>
              </a:rPr>
              <a:t>Hækkar eftir 1 ár í starfi hjá RVB, 2ja ára fagreynslu, 3ja ára fagreynslu, 5 ára fagreynslu,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is-IS" sz="1900" dirty="0">
                <a:latin typeface="Helvetica" panose="020B0604020202020204" pitchFamily="34" charset="0"/>
                <a:cs typeface="Helvetica" panose="020B0604020202020204" pitchFamily="34" charset="0"/>
              </a:rPr>
              <a:t>7 ára fagreynslu og 9 ára fagreynslu.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is-IS" sz="1900" dirty="0">
                <a:latin typeface="Helvetica" panose="020B0604020202020204" pitchFamily="34" charset="0"/>
                <a:cs typeface="Helvetica" panose="020B0604020202020204" pitchFamily="34" charset="0"/>
              </a:rPr>
              <a:t>Ákvæðið </a:t>
            </a:r>
            <a:r>
              <a:rPr lang="is-IS" sz="1900" b="1" dirty="0">
                <a:latin typeface="Helvetica" panose="020B0604020202020204" pitchFamily="34" charset="0"/>
                <a:cs typeface="Helvetica" panose="020B0604020202020204" pitchFamily="34" charset="0"/>
              </a:rPr>
              <a:t>tók gildi 1. apríl 2020</a:t>
            </a:r>
            <a:r>
              <a:rPr lang="is-IS" sz="1900" dirty="0">
                <a:latin typeface="Helvetica" panose="020B0604020202020204" pitchFamily="34" charset="0"/>
                <a:cs typeface="Helvetica" panose="020B0604020202020204" pitchFamily="34" charset="0"/>
              </a:rPr>
              <a:t>. Samið var um að starfsfólk sem var í starfi sem krafðist háskólamenntunar þegar ákvæðið tók gildi og hefði áunnið sér hærra persónuálag vegna starfsreynslu en það fengi vegna fagreynslu, héldi því (sjá dæmi á næstu glæru).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is-IS" sz="1900" dirty="0">
                <a:latin typeface="Helvetica" panose="020B0604020202020204" pitchFamily="34" charset="0"/>
                <a:cs typeface="Helvetica" panose="020B0604020202020204" pitchFamily="34" charset="0"/>
              </a:rPr>
              <a:t>Einnig metin fyrri fagreynsla í starfsgrein</a:t>
            </a:r>
            <a:r>
              <a:rPr lang="is-IS" sz="1900" b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*. </a:t>
            </a:r>
            <a:r>
              <a:rPr lang="is-IS" sz="1900" dirty="0">
                <a:latin typeface="Helvetica" panose="020B0604020202020204" pitchFamily="34" charset="0"/>
                <a:cs typeface="Helvetica" panose="020B0604020202020204" pitchFamily="34" charset="0"/>
              </a:rPr>
              <a:t>Starfsmaður þarf að leggja fram gögn og metið frá og með næstu mánaðamótum.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249174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irtitill 2">
            <a:extLst>
              <a:ext uri="{FF2B5EF4-FFF2-40B4-BE49-F238E27FC236}">
                <a16:creationId xmlns:a16="http://schemas.microsoft.com/office/drawing/2014/main" id="{70D02302-2F27-F7CB-630B-CD88F8443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49" y="1060450"/>
            <a:ext cx="9616751" cy="550545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Dæmi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um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starfsmann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sem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hóf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störf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hjá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Reykjavíkurborg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í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starfi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sem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krafðist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háskólamenntunar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fyrir</a:t>
            </a:r>
            <a:r>
              <a:rPr lang="en-US" b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1. </a:t>
            </a:r>
            <a:r>
              <a:rPr lang="en-US" b="1" dirty="0" err="1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apríl</a:t>
            </a:r>
            <a:r>
              <a:rPr lang="en-US" b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2020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og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hafði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því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þegar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hafið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uppsöfnun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skv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ákvæði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1.2.2.2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þegar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ákvæði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1.2.2.3 um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fagreynslu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tók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gildi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s-IS" sz="2100" dirty="0">
                <a:latin typeface="Helvetica" panose="020B0604020202020204" pitchFamily="34" charset="0"/>
                <a:cs typeface="Helvetica" panose="020B0604020202020204" pitchFamily="34" charset="0"/>
              </a:rPr>
              <a:t>Starfsmaður hóf störf sem forstöðumaður í frístundaheimili í janúar 2019 (starf sem krefst háskólamenntunar). </a:t>
            </a:r>
            <a:br>
              <a:rPr lang="is-IS" sz="21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is-IS" sz="21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s-IS" sz="2100" dirty="0">
                <a:latin typeface="Helvetica" panose="020B0604020202020204" pitchFamily="34" charset="0"/>
                <a:cs typeface="Helvetica" panose="020B0604020202020204" pitchFamily="34" charset="0"/>
              </a:rPr>
              <a:t>Hafði áunnið sér 9% (nú 9,6%) persónuálag skv. gr. 1.2.2.2 en starfsmaðurinn hafði yfir 12 ára starfsaldur, 6 ára starfsaldur sem frístundaleiðbeinandi hjá Reykjavíkurborg (starf sem krefst ekki háskólamenntunar) og 6 ára starfsaldur á mánaðarlaunum í sambærilegu starfi hjá öðrum atvinnurekanda.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s-IS" sz="2100" dirty="0">
                <a:latin typeface="Helvetica" panose="020B0604020202020204" pitchFamily="34" charset="0"/>
                <a:cs typeface="Helvetica" panose="020B0604020202020204" pitchFamily="34" charset="0"/>
              </a:rPr>
              <a:t>Starfsmaður heldur áunnu persónuálagi við gildistöku nýja ákvæðisins.</a:t>
            </a:r>
            <a:br>
              <a:rPr lang="is-IS" sz="21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is-IS" sz="21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s-IS" sz="2100" dirty="0">
                <a:latin typeface="Helvetica" panose="020B0604020202020204" pitchFamily="34" charset="0"/>
                <a:cs typeface="Helvetica" panose="020B0604020202020204" pitchFamily="34" charset="0"/>
              </a:rPr>
              <a:t>Persónuálag skv. 1.2.2.2 og 1.2.2.3 getur mest numið 9% (nú 9,6%).</a:t>
            </a:r>
            <a:br>
              <a:rPr lang="is-IS" sz="23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is-IS" sz="23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s-IS" sz="2100" dirty="0"/>
              <a:t>Ef hins vegar starfsmaður hefði fengið nýtt starf sem forstöðumaður </a:t>
            </a:r>
            <a:r>
              <a:rPr lang="is-IS" sz="2100" b="1" u="sng" dirty="0">
                <a:solidFill>
                  <a:schemeClr val="accent1"/>
                </a:solidFill>
              </a:rPr>
              <a:t>eftir 1. apríl 2020 </a:t>
            </a:r>
            <a:r>
              <a:rPr lang="is-IS" sz="2100" dirty="0"/>
              <a:t>myndi ávinnsla persónuálags byrja að fylgja grein 1.2.2.3 og starfsmaður byrjar þá með eitt þrep, samtals 1,5% (nú 1,6%) persónuálag.</a:t>
            </a:r>
            <a:br>
              <a:rPr lang="is-IS" sz="2100" dirty="0"/>
            </a:br>
            <a:r>
              <a:rPr lang="is-IS" sz="2100" dirty="0"/>
              <a:t>Ath. sjá hins vegar næstu glærur um önnur laun.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73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D8B81-FEBE-3472-2FB5-7724D6417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937549"/>
            <a:ext cx="9144000" cy="12084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is-IS" sz="2400" dirty="0">
                <a:latin typeface="Aptos" panose="020B0004020202020204" pitchFamily="34" charset="0"/>
              </a:rPr>
              <a:t>Ef starfsmaður flyst úr starfi hjá Reykjavíkurborg sem krefst ekki háskólamenntunar í starf sem krefst háskólamenntunar?</a:t>
            </a:r>
            <a:br>
              <a:rPr lang="is-IS" sz="2400" dirty="0">
                <a:latin typeface="Aptos" panose="020B0004020202020204" pitchFamily="34" charset="0"/>
              </a:rPr>
            </a:b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06CEE4-8614-5198-EC19-85271763AD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0" y="3215355"/>
            <a:ext cx="4491318" cy="21777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s-IS" sz="1400" b="1" noProof="0" dirty="0"/>
              <a:t>Starfsreynsla er metin með eftirfarandi hætti: </a:t>
            </a:r>
            <a:br>
              <a:rPr lang="is-IS" sz="1200" noProof="0" dirty="0"/>
            </a:br>
            <a:br>
              <a:rPr lang="is-IS" sz="1200" noProof="0" dirty="0"/>
            </a:br>
            <a:r>
              <a:rPr lang="is-IS" sz="1200" noProof="0" dirty="0"/>
              <a:t>Eftir 1 ár í starfi hjá RVK.borg röðun einu þrepi ofar en ella</a:t>
            </a:r>
            <a:br>
              <a:rPr lang="is-IS" sz="1200" noProof="0" dirty="0"/>
            </a:br>
            <a:r>
              <a:rPr lang="is-IS" sz="1200" noProof="0" dirty="0"/>
              <a:t>Eftir 3 ár í starfi hjá RVK.borg röðun einu þrepi ofar en ella</a:t>
            </a:r>
            <a:br>
              <a:rPr lang="is-IS" sz="1200" noProof="0" dirty="0"/>
            </a:br>
            <a:r>
              <a:rPr lang="is-IS" sz="1200" noProof="0" dirty="0"/>
              <a:t>Eftir 5 ár í starfi hjá RVK.borg röðun einu þrepi ofar en ella</a:t>
            </a:r>
            <a:br>
              <a:rPr lang="is-IS" sz="1200" noProof="0" dirty="0"/>
            </a:br>
            <a:r>
              <a:rPr lang="is-IS" sz="1200" noProof="0" dirty="0"/>
              <a:t>Eftir 7 ár í starfi hjá RVK.borg röðun einu þrepi ofar en ella</a:t>
            </a:r>
            <a:br>
              <a:rPr lang="is-IS" sz="1200" noProof="0" dirty="0"/>
            </a:br>
            <a:r>
              <a:rPr lang="is-IS" sz="1200" noProof="0" dirty="0"/>
              <a:t>Eftir 9 ár í starfi hjá RVK.borg röðun einu þrepi ofar en ella</a:t>
            </a:r>
            <a:br>
              <a:rPr lang="is-IS" sz="1200" noProof="0" dirty="0"/>
            </a:br>
            <a:r>
              <a:rPr lang="is-IS" sz="1200" noProof="0" dirty="0"/>
              <a:t>Eftir 12 ár í starfi hjá RVK.borg röðun einu þrepi ofar en ella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7F2735-510C-5B89-6E8D-2C71B92B40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83941" y="3215168"/>
            <a:ext cx="5355074" cy="2177740"/>
          </a:xfrm>
        </p:spPr>
        <p:txBody>
          <a:bodyPr/>
          <a:lstStyle/>
          <a:p>
            <a:pPr marL="0" indent="0">
              <a:buNone/>
            </a:pPr>
            <a:r>
              <a:rPr lang="is-IS" b="1" noProof="0" dirty="0">
                <a:solidFill>
                  <a:schemeClr val="tx1"/>
                </a:solidFill>
              </a:rPr>
              <a:t>Fagreynsla og starfsreynsla er metin með eftirfarandi hætti:</a:t>
            </a:r>
            <a:br>
              <a:rPr lang="is-IS" sz="1200" b="1" noProof="0" dirty="0">
                <a:solidFill>
                  <a:schemeClr val="tx1"/>
                </a:solidFill>
              </a:rPr>
            </a:br>
            <a:br>
              <a:rPr lang="is-IS" sz="1200" dirty="0">
                <a:solidFill>
                  <a:schemeClr val="tx1"/>
                </a:solidFill>
              </a:rPr>
            </a:br>
            <a:r>
              <a:rPr lang="is-IS" sz="1200" dirty="0">
                <a:solidFill>
                  <a:schemeClr val="tx1"/>
                </a:solidFill>
              </a:rPr>
              <a:t>Eftir 1 ár í starfi hjá RVK.borg röðun einu þrepi ofar en ella</a:t>
            </a:r>
            <a:br>
              <a:rPr lang="is-IS" sz="1200" dirty="0">
                <a:solidFill>
                  <a:schemeClr val="tx1"/>
                </a:solidFill>
              </a:rPr>
            </a:br>
            <a:r>
              <a:rPr lang="is-IS" sz="1200" dirty="0">
                <a:solidFill>
                  <a:schemeClr val="tx1"/>
                </a:solidFill>
              </a:rPr>
              <a:t>Eftir 2 ár í starfi hjá RVK.borg röðun einu þrepi ofar en ella</a:t>
            </a:r>
            <a:br>
              <a:rPr lang="is-IS" sz="1200" dirty="0">
                <a:solidFill>
                  <a:schemeClr val="tx1"/>
                </a:solidFill>
              </a:rPr>
            </a:br>
            <a:r>
              <a:rPr lang="is-IS" sz="1200" dirty="0">
                <a:solidFill>
                  <a:schemeClr val="tx1"/>
                </a:solidFill>
              </a:rPr>
              <a:t>Eftir 3 ár í starfi hjá RVK.borg röðun einu þrepi ofar en ella</a:t>
            </a:r>
            <a:br>
              <a:rPr lang="is-IS" sz="1200" dirty="0">
                <a:solidFill>
                  <a:schemeClr val="tx1"/>
                </a:solidFill>
              </a:rPr>
            </a:br>
            <a:r>
              <a:rPr lang="is-IS" sz="1200" dirty="0">
                <a:solidFill>
                  <a:schemeClr val="tx1"/>
                </a:solidFill>
              </a:rPr>
              <a:t>Eftir 5 ár í starfi hjá RVK.borg röðun einu þrepi ofar en ella</a:t>
            </a:r>
            <a:br>
              <a:rPr lang="is-IS" sz="1200" dirty="0">
                <a:solidFill>
                  <a:schemeClr val="tx1"/>
                </a:solidFill>
              </a:rPr>
            </a:br>
            <a:r>
              <a:rPr lang="is-IS" sz="1200" dirty="0">
                <a:solidFill>
                  <a:schemeClr val="tx1"/>
                </a:solidFill>
              </a:rPr>
              <a:t>Eftir 7 ár í starfi hjá RVK.borg röðun einu þrepi ofar en ella</a:t>
            </a:r>
            <a:br>
              <a:rPr lang="is-IS" sz="1200" dirty="0">
                <a:solidFill>
                  <a:schemeClr val="tx1"/>
                </a:solidFill>
              </a:rPr>
            </a:br>
            <a:r>
              <a:rPr lang="is-IS" sz="1200" dirty="0">
                <a:solidFill>
                  <a:schemeClr val="tx1"/>
                </a:solidFill>
              </a:rPr>
              <a:t>Eftir 9 ár í starfi hjá RVK.borg röðun einu þrepi ofar en ella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60219A-EB15-8763-1BE6-0185CD503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1" y="2048875"/>
            <a:ext cx="10119814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681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Skjal" ma:contentTypeID="0x010100576A77EF0BD03648AE57C5E755ABA29C007ED4A92985577E4AAB6E89A0CFF7C14F" ma:contentTypeVersion="20" ma:contentTypeDescription="Create a new document." ma:contentTypeScope="" ma:versionID="cc84a6de58630c62414787c8755d0f48">
  <xsd:schema xmlns:xsd="http://www.w3.org/2001/XMLSchema" xmlns:xs="http://www.w3.org/2001/XMLSchema" xmlns:p="http://schemas.microsoft.com/office/2006/metadata/properties" xmlns:ns2="4b01fcec-c5c1-4694-afcb-62db99b5f6c2" xmlns:ns3="fd60b6d4-abc5-4adb-9125-3852372219dd" xmlns:ns4="14bfd2bb-3d4a-4549-9197-f3410a8da64b" xmlns:ns5="b3a54aa1-89a9-45d0-980e-2fd2a66b2bed" xmlns:ns6="3d815d55-d4f1-4917-a2d6-8f3ac7defde3" xmlns:ns7="abbeec68-b05e-4e2e-88e5-2ac3e13fe809" xmlns:ns8="0e490149-f3b0-444d-8471-2b3df21f8284" targetNamespace="http://schemas.microsoft.com/office/2006/metadata/properties" ma:root="true" ma:fieldsID="cda103ceefc83ccc88047f2ebf34eab1" ns2:_="" ns3:_="" ns4:_="" ns5:_="" ns6:_="" ns7:_="" ns8:_="">
    <xsd:import namespace="4b01fcec-c5c1-4694-afcb-62db99b5f6c2"/>
    <xsd:import namespace="fd60b6d4-abc5-4adb-9125-3852372219dd"/>
    <xsd:import namespace="14bfd2bb-3d4a-4549-9197-f3410a8da64b"/>
    <xsd:import namespace="b3a54aa1-89a9-45d0-980e-2fd2a66b2bed"/>
    <xsd:import namespace="3d815d55-d4f1-4917-a2d6-8f3ac7defde3"/>
    <xsd:import namespace="abbeec68-b05e-4e2e-88e5-2ac3e13fe809"/>
    <xsd:import namespace="0e490149-f3b0-444d-8471-2b3df21f8284"/>
    <xsd:element name="properties">
      <xsd:complexType>
        <xsd:sequence>
          <xsd:element name="documentManagement">
            <xsd:complexType>
              <xsd:all>
                <xsd:element ref="ns2:wpSenderReceiver" minOccurs="0"/>
                <xsd:element ref="ns2:wpSentReceived" minOccurs="0"/>
                <xsd:element ref="ns2:Dagsetning" minOccurs="0"/>
                <xsd:element ref="ns4:wpItemLocation" minOccurs="0"/>
                <xsd:element ref="ns5:wp_entitynamefield" minOccurs="0"/>
                <xsd:element ref="ns5:wpParent" minOccurs="0"/>
                <xsd:element ref="ns6:wpCaseID" minOccurs="0"/>
                <xsd:element ref="ns6:wpCaseResponsible" minOccurs="0"/>
                <xsd:element ref="ns2:wpBusinessModule" minOccurs="0"/>
                <xsd:element ref="ns5:Sameyki_x0020__x002d__x0020_A_x0" minOccurs="0"/>
                <xsd:element ref="ns7:wp_tag" minOccurs="0"/>
                <xsd:element ref="ns8:MediaServiceAutoKeyPoints" minOccurs="0"/>
                <xsd:element ref="ns8:MediaServiceKeyPoints" minOccurs="0"/>
                <xsd:element ref="ns5:Tegund_x0020_m_x00e1_ls" minOccurs="0"/>
                <xsd:element ref="ns5:F_x00e9_lagsmadur" minOccurs="0"/>
                <xsd:element ref="ns2:Undirritun" minOccurs="0"/>
                <xsd:element ref="ns3:TaxCatchAll" minOccurs="0"/>
                <xsd:element ref="ns3:TaxCatchAllLabel" minOccurs="0"/>
                <xsd:element ref="ns5:b46a123624b74d3caa08dd1718798198" minOccurs="0"/>
                <xsd:element ref="ns5:pb0ad4d25b634fc496a8813b2d4bc902" minOccurs="0"/>
                <xsd:element ref="ns2:j2d3ce7957fc4909a9c4f63652214d86" minOccurs="0"/>
                <xsd:element ref="ns5:MediaServiceMetadata" minOccurs="0"/>
                <xsd:element ref="ns5:MediaServiceFastMetadata" minOccurs="0"/>
                <xsd:element ref="ns5:MediaServiceSearchProperties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01fcec-c5c1-4694-afcb-62db99b5f6c2" elementFormDefault="qualified">
    <xsd:import namespace="http://schemas.microsoft.com/office/2006/documentManagement/types"/>
    <xsd:import namespace="http://schemas.microsoft.com/office/infopath/2007/PartnerControls"/>
    <xsd:element name="wpSenderReceiver" ma:index="3" nillable="true" ma:displayName="Sendandi/Móttakandi" ma:internalName="wpSenderReceiver" ma:readOnly="false">
      <xsd:simpleType>
        <xsd:restriction base="dms:Text"/>
      </xsd:simpleType>
    </xsd:element>
    <xsd:element name="wpSentReceived" ma:index="4" nillable="true" ma:displayName="Sent/Móttekið" ma:internalName="wpSentReceived" ma:readOnly="false">
      <xsd:simpleType>
        <xsd:restriction base="dms:DateTime"/>
      </xsd:simpleType>
    </xsd:element>
    <xsd:element name="Dagsetning" ma:index="5" nillable="true" ma:displayName="Dagsetning skjals" ma:format="DateOnly" ma:internalName="Dagsetning" ma:readOnly="false">
      <xsd:simpleType>
        <xsd:restriction base="dms:DateTime"/>
      </xsd:simpleType>
    </xsd:element>
    <xsd:element name="wpBusinessModule" ma:index="15" nillable="true" ma:displayName="Business Module" ma:default="Mál" ma:internalName="wpBusinessModule" ma:readOnly="false">
      <xsd:simpleType>
        <xsd:restriction base="dms:Text">
          <xsd:maxLength value="255"/>
        </xsd:restriction>
      </xsd:simpleType>
    </xsd:element>
    <xsd:element name="Undirritun" ma:index="23" nillable="true" ma:displayName="Undirritun" ma:internalName="Undirritun" ma:readOnly="false">
      <xsd:simpleType>
        <xsd:restriction base="dms:Text">
          <xsd:maxLength value="255"/>
        </xsd:restriction>
      </xsd:simpleType>
    </xsd:element>
    <xsd:element name="j2d3ce7957fc4909a9c4f63652214d86" ma:index="30" ma:taxonomy="true" ma:internalName="j2d3ce7957fc4909a9c4f63652214d86" ma:taxonomyFieldName="DocumentType" ma:displayName="Skjalategund" ma:readOnly="false" ma:fieldId="{32d3ce79-57fc-4909-a9c4-f63652214d86}" ma:sspId="69e35983-e08d-47c3-a094-1efefe166c60" ma:termSetId="130dce8d-d7e8-4bc0-abe1-a29642fdf56c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60b6d4-abc5-4adb-9125-3852372219dd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43a80d19-5032-491d-9b8c-99f852d24a5c}" ma:internalName="TaxCatchAll" ma:showField="CatchAllData" ma:web="fd60b6d4-abc5-4adb-9125-3852372219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6" nillable="true" ma:displayName="Taxonomy Catch All Column1" ma:hidden="true" ma:list="{43a80d19-5032-491d-9b8c-99f852d24a5c}" ma:internalName="TaxCatchAllLabel" ma:readOnly="true" ma:showField="CatchAllDataLabel" ma:web="fd60b6d4-abc5-4adb-9125-3852372219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bfd2bb-3d4a-4549-9197-f3410a8da64b" elementFormDefault="qualified">
    <xsd:import namespace="http://schemas.microsoft.com/office/2006/documentManagement/types"/>
    <xsd:import namespace="http://schemas.microsoft.com/office/infopath/2007/PartnerControls"/>
    <xsd:element name="wpItemLocation" ma:index="10" nillable="true" ma:displayName="wpItemLocation" ma:default="d9a419dc042d423b9ba18cea572b492a;264010fde1ef4e149ed0c809a1829dec;4;47dd136a0557444faa8f88c4557bb100;1107;" ma:internalName="wpItem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a54aa1-89a9-45d0-980e-2fd2a66b2bed" elementFormDefault="qualified">
    <xsd:import namespace="http://schemas.microsoft.com/office/2006/documentManagement/types"/>
    <xsd:import namespace="http://schemas.microsoft.com/office/infopath/2007/PartnerControls"/>
    <xsd:element name="wp_entitynamefield" ma:index="11" nillable="true" ma:displayName="mal" ma:default="Kynningarefni" ma:internalName="wp_entitynamefield" ma:readOnly="false">
      <xsd:simpleType>
        <xsd:restriction base="dms:Text"/>
      </xsd:simpleType>
    </xsd:element>
    <xsd:element name="wpParent" ma:index="12" nillable="true" ma:displayName="Málsaðili" ma:default="Sameyki - stéttarfélag í almann - 6202693449" ma:internalName="wpParent" ma:readOnly="false">
      <xsd:simpleType>
        <xsd:restriction base="dms:Text"/>
      </xsd:simpleType>
    </xsd:element>
    <xsd:element name="Sameyki_x0020__x002d__x0020_A_x0" ma:index="17" nillable="true" ma:displayName="Aðgangshópar" ma:default="Opið mál (almennt)" ma:internalName="Sameyki_x0020__x002d__x0020_A_x0" ma:readOnly="false">
      <xsd:simpleType>
        <xsd:restriction base="dms:Text"/>
      </xsd:simpleType>
    </xsd:element>
    <xsd:element name="Tegund_x0020_m_x00e1_ls" ma:index="21" nillable="true" ma:displayName="Tegund máls" ma:default="" ma:internalName="Tegund_x0020_m_x00e1_ls" ma:readOnly="false">
      <xsd:simpleType>
        <xsd:restriction base="dms:Text"/>
      </xsd:simpleType>
    </xsd:element>
    <xsd:element name="F_x00e9_lagsmadur" ma:index="22" nillable="true" ma:displayName="Félagsmaður" ma:default="" ma:internalName="F_x00e9_lagsmadur" ma:readOnly="false">
      <xsd:simpleType>
        <xsd:restriction base="dms:Text"/>
      </xsd:simpleType>
    </xsd:element>
    <xsd:element name="b46a123624b74d3caa08dd1718798198" ma:index="27" nillable="true" ma:taxonomy="true" ma:internalName="b46a123624b74d3caa08dd1718798198" ma:taxonomyFieldName="Efnisord" ma:displayName="Efnisorð" ma:readOnly="false" ma:default="" ma:fieldId="{b46a1236-24b7-4d3c-aa08-dd1718798198}" ma:taxonomyMulti="true" ma:sspId="69e35983-e08d-47c3-a094-1efefe166c60" ma:termSetId="f390d2ad-8270-4119-a70b-485b26983e28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pb0ad4d25b634fc496a8813b2d4bc902" ma:index="28" nillable="true" ma:taxonomy="true" ma:internalName="pb0ad4d25b634fc496a8813b2d4bc902" ma:taxonomyFieldName="Malalykill" ma:displayName="Málalykill" ma:readOnly="false" ma:default="199;#07.00 Almennt um kynningar- og útgáfumál|9de348f6-743e-475a-b70c-549b09e87728" ma:fieldId="{9b0ad4d2-5b63-4fc4-96a8-813b2d4bc902}" ma:sspId="69e35983-e08d-47c3-a094-1efefe166c60" ma:termSetId="55597238-c139-4225-bd0d-2bb08cdfb35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3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3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3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815d55-d4f1-4917-a2d6-8f3ac7defde3" elementFormDefault="qualified">
    <xsd:import namespace="http://schemas.microsoft.com/office/2006/documentManagement/types"/>
    <xsd:import namespace="http://schemas.microsoft.com/office/infopath/2007/PartnerControls"/>
    <xsd:element name="wpCaseID" ma:index="13" nillable="true" ma:displayName="Málsnúmer" ma:default="M2024-05-0161" ma:internalName="wpCaseID" ma:readOnly="false">
      <xsd:simpleType>
        <xsd:restriction base="dms:Text"/>
      </xsd:simpleType>
    </xsd:element>
    <xsd:element name="wpCaseResponsible" ma:index="14" nillable="true" ma:displayName="Ábyrgðaraðili" ma:default="" ma:internalName="wpCaseResponsible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beec68-b05e-4e2e-88e5-2ac3e13fe809" elementFormDefault="qualified">
    <xsd:import namespace="http://schemas.microsoft.com/office/2006/documentManagement/types"/>
    <xsd:import namespace="http://schemas.microsoft.com/office/infopath/2007/PartnerControls"/>
    <xsd:element name="wp_tag" ma:index="18" nillable="true" ma:displayName="Stage tag" ma:default="Í vinnslu" ma:internalName="wp_tag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90149-f3b0-444d-8471-2b3df21f8284" elementFormDefault="qualified">
    <xsd:import namespace="http://schemas.microsoft.com/office/2006/documentManagement/types"/>
    <xsd:import namespace="http://schemas.microsoft.com/office/infopath/2007/PartnerControls"/>
    <xsd:element name="MediaServiceAutoKeyPoints" ma:index="19" nillable="true" ma:displayName="MediaServiceAutoKeyPoints" ma:internalName="MediaServiceAutoKeyPoints" ma:readOnly="false">
      <xsd:simpleType>
        <xsd:restriction base="dms:Note">
          <xsd:maxLength value="255"/>
        </xsd:restriction>
      </xsd:simpleType>
    </xsd:element>
    <xsd:element name="MediaServiceKeyPoints" ma:index="20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0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wpCaseResponsible xmlns="3d815d55-d4f1-4917-a2d6-8f3ac7defde3">
      <UserInfo>
        <DisplayName>Axel Jón Ellenarson</DisplayName>
        <AccountId>17</AccountId>
        <AccountType/>
      </UserInfo>
    </wpCaseResponsible>
    <wp_tag xmlns="abbeec68-b05e-4e2e-88e5-2ac3e13fe809">Í vinnslu</wp_tag>
    <wpItemLocation xmlns="14bfd2bb-3d4a-4549-9197-f3410a8da64b">d9a419dc042d423b9ba18cea572b492a;264010fde1ef4e149ed0c809a1829dec;4;47dd136a0557444faa8f88c4557bb100;1107;</wpItemLocation>
    <wpCaseID xmlns="3d815d55-d4f1-4917-a2d6-8f3ac7defde3">M2024-05-0161</wpCaseID>
    <TaxCatchAll xmlns="fd60b6d4-abc5-4adb-9125-3852372219dd">
      <Value>198</Value>
    </TaxCatchAll>
    <wpParent xmlns="b3a54aa1-89a9-45d0-980e-2fd2a66b2bed">Sameyki - stéttarfélag í almann - 6202693449</wpParent>
    <Sameyki_x0020__x002d__x0020_A_x0 xmlns="b3a54aa1-89a9-45d0-980e-2fd2a66b2bed">Opið mál (almennt)</Sameyki_x0020__x002d__x0020_A_x0>
    <j2d3ce7957fc4909a9c4f63652214d86 xmlns="4b01fcec-c5c1-4694-afcb-62db99b5f6c2">
      <Terms xmlns="http://schemas.microsoft.com/office/infopath/2007/PartnerControls"/>
    </j2d3ce7957fc4909a9c4f63652214d86>
    <wp_entitynamefield xmlns="b3a54aa1-89a9-45d0-980e-2fd2a66b2bed">Kynningarefni</wp_entitynamefield>
    <pb0ad4d25b634fc496a8813b2d4bc902 xmlns="b3a54aa1-89a9-45d0-980e-2fd2a66b2bed">
      <Terms xmlns="http://schemas.microsoft.com/office/infopath/2007/PartnerControls">
        <TermInfo xmlns="http://schemas.microsoft.com/office/infopath/2007/PartnerControls">
          <TermName xmlns="http://schemas.microsoft.com/office/infopath/2007/PartnerControls">07.00 Almennt um kynningar- og útgáfumál</TermName>
          <TermId xmlns="http://schemas.microsoft.com/office/infopath/2007/PartnerControls">9de348f6-743e-475a-b70c-549b09e87728</TermId>
        </TermInfo>
      </Terms>
    </pb0ad4d25b634fc496a8813b2d4bc902>
    <F_x00e9_lagsmadur xmlns="b3a54aa1-89a9-45d0-980e-2fd2a66b2bed" xsi:nil="true"/>
    <b46a123624b74d3caa08dd1718798198 xmlns="b3a54aa1-89a9-45d0-980e-2fd2a66b2bed">
      <Terms xmlns="http://schemas.microsoft.com/office/infopath/2007/PartnerControls"/>
    </b46a123624b74d3caa08dd1718798198>
    <wpBusinessModule xmlns="4b01fcec-c5c1-4694-afcb-62db99b5f6c2">Mál</wpBusinessModule>
    <Dagsetning xmlns="4b01fcec-c5c1-4694-afcb-62db99b5f6c2" xsi:nil="true"/>
    <wpSentReceived xmlns="4b01fcec-c5c1-4694-afcb-62db99b5f6c2" xsi:nil="true"/>
    <wpSenderReceiver xmlns="4b01fcec-c5c1-4694-afcb-62db99b5f6c2" xsi:nil="true"/>
    <Undirritun xmlns="4b01fcec-c5c1-4694-afcb-62db99b5f6c2" xsi:nil="true"/>
    <Tegund_x0020_m_x00e1_ls xmlns="b3a54aa1-89a9-45d0-980e-2fd2a66b2bed" xsi:nil="true"/>
    <MediaServiceAutoKeyPoints xmlns="0e490149-f3b0-444d-8471-2b3df21f8284" xsi:nil="true"/>
    <MediaServiceKeyPoints xmlns="0e490149-f3b0-444d-8471-2b3df21f828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5FB466-3271-4298-B6CB-03F70D9D82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01fcec-c5c1-4694-afcb-62db99b5f6c2"/>
    <ds:schemaRef ds:uri="fd60b6d4-abc5-4adb-9125-3852372219dd"/>
    <ds:schemaRef ds:uri="14bfd2bb-3d4a-4549-9197-f3410a8da64b"/>
    <ds:schemaRef ds:uri="b3a54aa1-89a9-45d0-980e-2fd2a66b2bed"/>
    <ds:schemaRef ds:uri="3d815d55-d4f1-4917-a2d6-8f3ac7defde3"/>
    <ds:schemaRef ds:uri="abbeec68-b05e-4e2e-88e5-2ac3e13fe809"/>
    <ds:schemaRef ds:uri="0e490149-f3b0-444d-8471-2b3df21f82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147938-93B4-46A6-9075-290C02A74F6C}">
  <ds:schemaRefs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b3a54aa1-89a9-45d0-980e-2fd2a66b2bed"/>
    <ds:schemaRef ds:uri="fd60b6d4-abc5-4adb-9125-3852372219dd"/>
    <ds:schemaRef ds:uri="http://purl.org/dc/elements/1.1/"/>
    <ds:schemaRef ds:uri="abbeec68-b05e-4e2e-88e5-2ac3e13fe809"/>
    <ds:schemaRef ds:uri="0e490149-f3b0-444d-8471-2b3df21f8284"/>
    <ds:schemaRef ds:uri="http://schemas.microsoft.com/office/2006/documentManagement/types"/>
    <ds:schemaRef ds:uri="http://purl.org/dc/terms/"/>
    <ds:schemaRef ds:uri="4b01fcec-c5c1-4694-afcb-62db99b5f6c2"/>
    <ds:schemaRef ds:uri="3d815d55-d4f1-4917-a2d6-8f3ac7defde3"/>
    <ds:schemaRef ds:uri="14bfd2bb-3d4a-4549-9197-f3410a8da64b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31DBCCE-B8D6-4FC8-94C0-E1FD8A26F36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16145</TotalTime>
  <Words>1260</Words>
  <Application>Microsoft Office PowerPoint</Application>
  <PresentationFormat>Widescreen</PresentationFormat>
  <Paragraphs>78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Aptos</vt:lpstr>
      <vt:lpstr>Arial</vt:lpstr>
      <vt:lpstr>Calibri</vt:lpstr>
      <vt:lpstr>Helvetica</vt:lpstr>
      <vt:lpstr>Helvetica Neue</vt:lpstr>
      <vt:lpstr>Office Theme</vt:lpstr>
      <vt:lpstr>PowerPoint Presentation</vt:lpstr>
      <vt:lpstr> Persónuálag </vt:lpstr>
      <vt:lpstr>PowerPoint Presentation</vt:lpstr>
      <vt:lpstr>PowerPoint Presentation</vt:lpstr>
      <vt:lpstr>Greinar sem fjalla um persónuálag í kjarasamningi: </vt:lpstr>
      <vt:lpstr>Persónuálag vegna starfsreynslu  og/eða fagreynslu   Greinar 1.2.2.2 og 1.2.2.3</vt:lpstr>
      <vt:lpstr>PowerPoint Presentation</vt:lpstr>
      <vt:lpstr>PowerPoint Presentation</vt:lpstr>
      <vt:lpstr>Ef starfsmaður flyst úr starfi hjá Reykjavíkurborg sem krefst ekki háskólamenntunar í starf sem krefst háskólamenntunar? </vt:lpstr>
      <vt:lpstr>Önnur laun</vt:lpstr>
      <vt:lpstr>Önnur laun frh.</vt:lpstr>
      <vt:lpstr>*Hvað er starfsgrein? Sbr. gr. 1.2.2.3</vt:lpstr>
      <vt:lpstr>Persónuálag vegna viðbótarmenntunar  </vt:lpstr>
      <vt:lpstr> Persónuálag vegna viðbótarmenntunar</vt:lpstr>
      <vt:lpstr> Takk fyrir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Gísli Arnarson</dc:creator>
  <cp:lastModifiedBy>Jakobína Þórðardóttir</cp:lastModifiedBy>
  <cp:revision>38</cp:revision>
  <dcterms:created xsi:type="dcterms:W3CDTF">2019-05-29T14:59:36Z</dcterms:created>
  <dcterms:modified xsi:type="dcterms:W3CDTF">2025-04-07T15:13:10Z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alalykill">
    <vt:lpwstr>198;#07.00 Almennt um kynningar- og útgáfumál|9de348f6-743e-475a-b70c-549b09e87728</vt:lpwstr>
  </property>
  <property fmtid="{D5CDD505-2E9C-101B-9397-08002B2CF9AE}" pid="3" name="ContentTypeId">
    <vt:lpwstr>0x010100576A77EF0BD03648AE57C5E755ABA29C007ED4A92985577E4AAB6E89A0CFF7C14F</vt:lpwstr>
  </property>
  <property fmtid="{D5CDD505-2E9C-101B-9397-08002B2CF9AE}" pid="4" name="Efnisord0">
    <vt:lpwstr/>
  </property>
  <property fmtid="{D5CDD505-2E9C-101B-9397-08002B2CF9AE}" pid="5" name="DocumentType">
    <vt:lpwstr/>
  </property>
  <property fmtid="{D5CDD505-2E9C-101B-9397-08002B2CF9AE}" pid="6" name="Efnisord">
    <vt:lpwstr/>
  </property>
</Properties>
</file>